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3" r:id="rId2"/>
  </p:sldMasterIdLst>
  <p:notesMasterIdLst>
    <p:notesMasterId r:id="rId4"/>
  </p:notesMasterIdLst>
  <p:handoutMasterIdLst>
    <p:handoutMasterId r:id="rId5"/>
  </p:handoutMasterIdLst>
  <p:sldIdLst>
    <p:sldId id="256" r:id="rId3"/>
  </p:sldIdLst>
  <p:sldSz cx="30275213" cy="42803763"/>
  <p:notesSz cx="6858000" cy="9144000"/>
  <p:defaultTextStyle>
    <a:defPPr>
      <a:defRPr lang="en-US"/>
    </a:defPPr>
    <a:lvl1pPr marL="0" algn="l" defTabSz="4298410" rtl="0" eaLnBrk="1" latinLnBrk="0" hangingPunct="1">
      <a:defRPr sz="8500" kern="1200">
        <a:solidFill>
          <a:schemeClr val="tx1"/>
        </a:solidFill>
        <a:latin typeface="+mn-lt"/>
        <a:ea typeface="+mn-ea"/>
        <a:cs typeface="+mn-cs"/>
      </a:defRPr>
    </a:lvl1pPr>
    <a:lvl2pPr marL="2149205" algn="l" defTabSz="4298410" rtl="0" eaLnBrk="1" latinLnBrk="0" hangingPunct="1">
      <a:defRPr sz="8500" kern="1200">
        <a:solidFill>
          <a:schemeClr val="tx1"/>
        </a:solidFill>
        <a:latin typeface="+mn-lt"/>
        <a:ea typeface="+mn-ea"/>
        <a:cs typeface="+mn-cs"/>
      </a:defRPr>
    </a:lvl2pPr>
    <a:lvl3pPr marL="4298410" algn="l" defTabSz="4298410" rtl="0" eaLnBrk="1" latinLnBrk="0" hangingPunct="1">
      <a:defRPr sz="8500" kern="1200">
        <a:solidFill>
          <a:schemeClr val="tx1"/>
        </a:solidFill>
        <a:latin typeface="+mn-lt"/>
        <a:ea typeface="+mn-ea"/>
        <a:cs typeface="+mn-cs"/>
      </a:defRPr>
    </a:lvl3pPr>
    <a:lvl4pPr marL="6447613" algn="l" defTabSz="4298410" rtl="0" eaLnBrk="1" latinLnBrk="0" hangingPunct="1">
      <a:defRPr sz="8500" kern="1200">
        <a:solidFill>
          <a:schemeClr val="tx1"/>
        </a:solidFill>
        <a:latin typeface="+mn-lt"/>
        <a:ea typeface="+mn-ea"/>
        <a:cs typeface="+mn-cs"/>
      </a:defRPr>
    </a:lvl4pPr>
    <a:lvl5pPr marL="8596817" algn="l" defTabSz="4298410" rtl="0" eaLnBrk="1" latinLnBrk="0" hangingPunct="1">
      <a:defRPr sz="8500" kern="1200">
        <a:solidFill>
          <a:schemeClr val="tx1"/>
        </a:solidFill>
        <a:latin typeface="+mn-lt"/>
        <a:ea typeface="+mn-ea"/>
        <a:cs typeface="+mn-cs"/>
      </a:defRPr>
    </a:lvl5pPr>
    <a:lvl6pPr marL="10746023" algn="l" defTabSz="4298410" rtl="0" eaLnBrk="1" latinLnBrk="0" hangingPunct="1">
      <a:defRPr sz="8500" kern="1200">
        <a:solidFill>
          <a:schemeClr val="tx1"/>
        </a:solidFill>
        <a:latin typeface="+mn-lt"/>
        <a:ea typeface="+mn-ea"/>
        <a:cs typeface="+mn-cs"/>
      </a:defRPr>
    </a:lvl6pPr>
    <a:lvl7pPr marL="12895229" algn="l" defTabSz="4298410" rtl="0" eaLnBrk="1" latinLnBrk="0" hangingPunct="1">
      <a:defRPr sz="8500" kern="1200">
        <a:solidFill>
          <a:schemeClr val="tx1"/>
        </a:solidFill>
        <a:latin typeface="+mn-lt"/>
        <a:ea typeface="+mn-ea"/>
        <a:cs typeface="+mn-cs"/>
      </a:defRPr>
    </a:lvl7pPr>
    <a:lvl8pPr marL="15044432" algn="l" defTabSz="4298410" rtl="0" eaLnBrk="1" latinLnBrk="0" hangingPunct="1">
      <a:defRPr sz="8500" kern="1200">
        <a:solidFill>
          <a:schemeClr val="tx1"/>
        </a:solidFill>
        <a:latin typeface="+mn-lt"/>
        <a:ea typeface="+mn-ea"/>
        <a:cs typeface="+mn-cs"/>
      </a:defRPr>
    </a:lvl8pPr>
    <a:lvl9pPr marL="17193637" algn="l" defTabSz="4298410" rtl="0" eaLnBrk="1" latinLnBrk="0" hangingPunct="1">
      <a:defRPr sz="85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16">
          <p15:clr>
            <a:srgbClr val="A4A3A4"/>
          </p15:clr>
        </p15:guide>
        <p15:guide id="2" orient="horz" pos="375">
          <p15:clr>
            <a:srgbClr val="A4A3A4"/>
          </p15:clr>
        </p15:guide>
        <p15:guide id="3" orient="horz" pos="26214">
          <p15:clr>
            <a:srgbClr val="A4A3A4"/>
          </p15:clr>
        </p15:guide>
        <p15:guide id="4" orient="horz">
          <p15:clr>
            <a:srgbClr val="A4A3A4"/>
          </p15:clr>
        </p15:guide>
        <p15:guide id="5" pos="401">
          <p15:clr>
            <a:srgbClr val="A4A3A4"/>
          </p15:clr>
        </p15:guide>
        <p15:guide id="6" pos="1867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BD91301-413A-F2B4-9F6B-B6FC9FB2A945}" v="177" dt="2023-10-24T04:50:21.125"/>
    <p1510:client id="{D50B1057-ED29-4D5E-9A4F-218ED64AA27F}" v="12" dt="2023-10-24T04:37:49.4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4316"/>
        <p:guide orient="horz" pos="375"/>
        <p:guide orient="horz" pos="26214"/>
        <p:guide orient="horz"/>
        <p:guide pos="401"/>
        <p:guide pos="18672"/>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11" Type="http://schemas.microsoft.com/office/2016/11/relationships/changesInfo" Target="changesInfos/changesInfo1.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NS C. LAGUNA" userId="62e52cc9-31db-450a-b124-f6fbd93563a1" providerId="ADAL" clId="{D50B1057-ED29-4D5E-9A4F-218ED64AA27F}"/>
    <pc:docChg chg="undo custSel modSld">
      <pc:chgData name="HANS C. LAGUNA" userId="62e52cc9-31db-450a-b124-f6fbd93563a1" providerId="ADAL" clId="{D50B1057-ED29-4D5E-9A4F-218ED64AA27F}" dt="2023-10-24T04:38:19.134" v="408" actId="1036"/>
      <pc:docMkLst>
        <pc:docMk/>
      </pc:docMkLst>
      <pc:sldChg chg="addSp delSp modSp mod">
        <pc:chgData name="HANS C. LAGUNA" userId="62e52cc9-31db-450a-b124-f6fbd93563a1" providerId="ADAL" clId="{D50B1057-ED29-4D5E-9A4F-218ED64AA27F}" dt="2023-10-24T04:38:19.134" v="408" actId="1036"/>
        <pc:sldMkLst>
          <pc:docMk/>
          <pc:sldMk cId="3874869272" sldId="256"/>
        </pc:sldMkLst>
        <pc:spChg chg="add mod">
          <ac:chgData name="HANS C. LAGUNA" userId="62e52cc9-31db-450a-b124-f6fbd93563a1" providerId="ADAL" clId="{D50B1057-ED29-4D5E-9A4F-218ED64AA27F}" dt="2023-10-24T04:30:30.493" v="131" actId="1076"/>
          <ac:spMkLst>
            <pc:docMk/>
            <pc:sldMk cId="3874869272" sldId="256"/>
            <ac:spMk id="2" creationId="{ADEACFEF-32C3-0445-5D04-5BA5FE16E537}"/>
          </ac:spMkLst>
        </pc:spChg>
        <pc:spChg chg="add mod">
          <ac:chgData name="HANS C. LAGUNA" userId="62e52cc9-31db-450a-b124-f6fbd93563a1" providerId="ADAL" clId="{D50B1057-ED29-4D5E-9A4F-218ED64AA27F}" dt="2023-10-24T04:31:31.735" v="155" actId="123"/>
          <ac:spMkLst>
            <pc:docMk/>
            <pc:sldMk cId="3874869272" sldId="256"/>
            <ac:spMk id="3" creationId="{F295D86B-8954-B1D4-EC18-AD015B1710A6}"/>
          </ac:spMkLst>
        </pc:spChg>
        <pc:spChg chg="add mod">
          <ac:chgData name="HANS C. LAGUNA" userId="62e52cc9-31db-450a-b124-f6fbd93563a1" providerId="ADAL" clId="{D50B1057-ED29-4D5E-9A4F-218ED64AA27F}" dt="2023-10-24T04:36:04.067" v="261" actId="1036"/>
          <ac:spMkLst>
            <pc:docMk/>
            <pc:sldMk cId="3874869272" sldId="256"/>
            <ac:spMk id="6" creationId="{7D180BE1-F834-4105-60FE-309A925CFB75}"/>
          </ac:spMkLst>
        </pc:spChg>
        <pc:spChg chg="add mod">
          <ac:chgData name="HANS C. LAGUNA" userId="62e52cc9-31db-450a-b124-f6fbd93563a1" providerId="ADAL" clId="{D50B1057-ED29-4D5E-9A4F-218ED64AA27F}" dt="2023-10-24T04:36:04.067" v="261" actId="1036"/>
          <ac:spMkLst>
            <pc:docMk/>
            <pc:sldMk cId="3874869272" sldId="256"/>
            <ac:spMk id="7" creationId="{778FE543-1744-49DC-C087-914627953193}"/>
          </ac:spMkLst>
        </pc:spChg>
        <pc:spChg chg="mod">
          <ac:chgData name="HANS C. LAGUNA" userId="62e52cc9-31db-450a-b124-f6fbd93563a1" providerId="ADAL" clId="{D50B1057-ED29-4D5E-9A4F-218ED64AA27F}" dt="2023-10-24T04:36:25.634" v="278" actId="20577"/>
          <ac:spMkLst>
            <pc:docMk/>
            <pc:sldMk cId="3874869272" sldId="256"/>
            <ac:spMk id="334" creationId="{00000000-0000-0000-0000-000000000000}"/>
          </ac:spMkLst>
        </pc:spChg>
        <pc:spChg chg="mod">
          <ac:chgData name="HANS C. LAGUNA" userId="62e52cc9-31db-450a-b124-f6fbd93563a1" providerId="ADAL" clId="{D50B1057-ED29-4D5E-9A4F-218ED64AA27F}" dt="2023-10-24T04:36:19.834" v="273" actId="20577"/>
          <ac:spMkLst>
            <pc:docMk/>
            <pc:sldMk cId="3874869272" sldId="256"/>
            <ac:spMk id="335" creationId="{00000000-0000-0000-0000-000000000000}"/>
          </ac:spMkLst>
        </pc:spChg>
        <pc:spChg chg="mod">
          <ac:chgData name="HANS C. LAGUNA" userId="62e52cc9-31db-450a-b124-f6fbd93563a1" providerId="ADAL" clId="{D50B1057-ED29-4D5E-9A4F-218ED64AA27F}" dt="2023-10-24T04:38:09.091" v="353" actId="1036"/>
          <ac:spMkLst>
            <pc:docMk/>
            <pc:sldMk cId="3874869272" sldId="256"/>
            <ac:spMk id="338" creationId="{00000000-0000-0000-0000-000000000000}"/>
          </ac:spMkLst>
        </pc:spChg>
        <pc:spChg chg="mod">
          <ac:chgData name="HANS C. LAGUNA" userId="62e52cc9-31db-450a-b124-f6fbd93563a1" providerId="ADAL" clId="{D50B1057-ED29-4D5E-9A4F-218ED64AA27F}" dt="2023-10-24T04:28:27.606" v="93" actId="1076"/>
          <ac:spMkLst>
            <pc:docMk/>
            <pc:sldMk cId="3874869272" sldId="256"/>
            <ac:spMk id="339" creationId="{00000000-0000-0000-0000-000000000000}"/>
          </ac:spMkLst>
        </pc:spChg>
        <pc:spChg chg="mod">
          <ac:chgData name="HANS C. LAGUNA" userId="62e52cc9-31db-450a-b124-f6fbd93563a1" providerId="ADAL" clId="{D50B1057-ED29-4D5E-9A4F-218ED64AA27F}" dt="2023-10-24T04:31:29.644" v="154" actId="123"/>
          <ac:spMkLst>
            <pc:docMk/>
            <pc:sldMk cId="3874869272" sldId="256"/>
            <ac:spMk id="340" creationId="{00000000-0000-0000-0000-000000000000}"/>
          </ac:spMkLst>
        </pc:spChg>
        <pc:spChg chg="mod">
          <ac:chgData name="HANS C. LAGUNA" userId="62e52cc9-31db-450a-b124-f6fbd93563a1" providerId="ADAL" clId="{D50B1057-ED29-4D5E-9A4F-218ED64AA27F}" dt="2023-10-24T04:31:19.393" v="153" actId="20577"/>
          <ac:spMkLst>
            <pc:docMk/>
            <pc:sldMk cId="3874869272" sldId="256"/>
            <ac:spMk id="341" creationId="{00000000-0000-0000-0000-000000000000}"/>
          </ac:spMkLst>
        </pc:spChg>
        <pc:spChg chg="mod">
          <ac:chgData name="HANS C. LAGUNA" userId="62e52cc9-31db-450a-b124-f6fbd93563a1" providerId="ADAL" clId="{D50B1057-ED29-4D5E-9A4F-218ED64AA27F}" dt="2023-10-24T04:31:33.892" v="156" actId="123"/>
          <ac:spMkLst>
            <pc:docMk/>
            <pc:sldMk cId="3874869272" sldId="256"/>
            <ac:spMk id="342" creationId="{00000000-0000-0000-0000-000000000000}"/>
          </ac:spMkLst>
        </pc:spChg>
        <pc:spChg chg="del mod">
          <ac:chgData name="HANS C. LAGUNA" userId="62e52cc9-31db-450a-b124-f6fbd93563a1" providerId="ADAL" clId="{D50B1057-ED29-4D5E-9A4F-218ED64AA27F}" dt="2023-10-24T04:24:07.703" v="30" actId="478"/>
          <ac:spMkLst>
            <pc:docMk/>
            <pc:sldMk cId="3874869272" sldId="256"/>
            <ac:spMk id="343" creationId="{00000000-0000-0000-0000-000000000000}"/>
          </ac:spMkLst>
        </pc:spChg>
        <pc:spChg chg="del">
          <ac:chgData name="HANS C. LAGUNA" userId="62e52cc9-31db-450a-b124-f6fbd93563a1" providerId="ADAL" clId="{D50B1057-ED29-4D5E-9A4F-218ED64AA27F}" dt="2023-10-24T04:24:10.771" v="31" actId="478"/>
          <ac:spMkLst>
            <pc:docMk/>
            <pc:sldMk cId="3874869272" sldId="256"/>
            <ac:spMk id="344" creationId="{00000000-0000-0000-0000-000000000000}"/>
          </ac:spMkLst>
        </pc:spChg>
        <pc:spChg chg="mod">
          <ac:chgData name="HANS C. LAGUNA" userId="62e52cc9-31db-450a-b124-f6fbd93563a1" providerId="ADAL" clId="{D50B1057-ED29-4D5E-9A4F-218ED64AA27F}" dt="2023-10-24T04:38:09.091" v="353" actId="1036"/>
          <ac:spMkLst>
            <pc:docMk/>
            <pc:sldMk cId="3874869272" sldId="256"/>
            <ac:spMk id="346" creationId="{00000000-0000-0000-0000-000000000000}"/>
          </ac:spMkLst>
        </pc:spChg>
        <pc:spChg chg="mod">
          <ac:chgData name="HANS C. LAGUNA" userId="62e52cc9-31db-450a-b124-f6fbd93563a1" providerId="ADAL" clId="{D50B1057-ED29-4D5E-9A4F-218ED64AA27F}" dt="2023-10-24T04:23:29.460" v="24" actId="20577"/>
          <ac:spMkLst>
            <pc:docMk/>
            <pc:sldMk cId="3874869272" sldId="256"/>
            <ac:spMk id="384" creationId="{00000000-0000-0000-0000-000000000000}"/>
          </ac:spMkLst>
        </pc:spChg>
        <pc:spChg chg="mod">
          <ac:chgData name="HANS C. LAGUNA" userId="62e52cc9-31db-450a-b124-f6fbd93563a1" providerId="ADAL" clId="{D50B1057-ED29-4D5E-9A4F-218ED64AA27F}" dt="2023-10-24T04:23:01.724" v="14" actId="20577"/>
          <ac:spMkLst>
            <pc:docMk/>
            <pc:sldMk cId="3874869272" sldId="256"/>
            <ac:spMk id="385" creationId="{00000000-0000-0000-0000-000000000000}"/>
          </ac:spMkLst>
        </pc:spChg>
        <pc:picChg chg="add mod">
          <ac:chgData name="HANS C. LAGUNA" userId="62e52cc9-31db-450a-b124-f6fbd93563a1" providerId="ADAL" clId="{D50B1057-ED29-4D5E-9A4F-218ED64AA27F}" dt="2023-10-24T04:36:04.067" v="261" actId="1036"/>
          <ac:picMkLst>
            <pc:docMk/>
            <pc:sldMk cId="3874869272" sldId="256"/>
            <ac:picMk id="5" creationId="{E3FBBF18-8C96-2ED9-E99E-16F10267B225}"/>
          </ac:picMkLst>
        </pc:picChg>
        <pc:picChg chg="add mod">
          <ac:chgData name="HANS C. LAGUNA" userId="62e52cc9-31db-450a-b124-f6fbd93563a1" providerId="ADAL" clId="{D50B1057-ED29-4D5E-9A4F-218ED64AA27F}" dt="2023-10-24T04:38:19.134" v="408" actId="1036"/>
          <ac:picMkLst>
            <pc:docMk/>
            <pc:sldMk cId="3874869272" sldId="256"/>
            <ac:picMk id="9" creationId="{87F1EAD0-90AF-7685-9E09-EB5B2E32D377}"/>
          </ac:picMkLst>
        </pc:picChg>
        <pc:picChg chg="add mod">
          <ac:chgData name="HANS C. LAGUNA" userId="62e52cc9-31db-450a-b124-f6fbd93563a1" providerId="ADAL" clId="{D50B1057-ED29-4D5E-9A4F-218ED64AA27F}" dt="2023-10-24T04:38:19.134" v="408" actId="1036"/>
          <ac:picMkLst>
            <pc:docMk/>
            <pc:sldMk cId="3874869272" sldId="256"/>
            <ac:picMk id="11" creationId="{EFD6A1C7-0537-DAAF-C423-BE29C43516D5}"/>
          </ac:picMkLst>
        </pc:picChg>
      </pc:sldChg>
    </pc:docChg>
  </pc:docChgLst>
  <pc:docChgLst>
    <pc:chgData name="JOSE RAFAEL A. FRANCO" userId="S::jrafranco@mymail.mapua.edu.ph::85d2c125-e3f0-4e10-8bda-02dcde2f2591" providerId="AD" clId="Web-{ABD91301-413A-F2B4-9F6B-B6FC9FB2A945}"/>
    <pc:docChg chg="modSld">
      <pc:chgData name="JOSE RAFAEL A. FRANCO" userId="S::jrafranco@mymail.mapua.edu.ph::85d2c125-e3f0-4e10-8bda-02dcde2f2591" providerId="AD" clId="Web-{ABD91301-413A-F2B4-9F6B-B6FC9FB2A945}" dt="2023-10-24T04:50:16.562" v="94" actId="20577"/>
      <pc:docMkLst>
        <pc:docMk/>
      </pc:docMkLst>
      <pc:sldChg chg="modSp">
        <pc:chgData name="JOSE RAFAEL A. FRANCO" userId="S::jrafranco@mymail.mapua.edu.ph::85d2c125-e3f0-4e10-8bda-02dcde2f2591" providerId="AD" clId="Web-{ABD91301-413A-F2B4-9F6B-B6FC9FB2A945}" dt="2023-10-24T04:50:16.562" v="94" actId="20577"/>
        <pc:sldMkLst>
          <pc:docMk/>
          <pc:sldMk cId="3874869272" sldId="256"/>
        </pc:sldMkLst>
        <pc:spChg chg="mod">
          <ac:chgData name="JOSE RAFAEL A. FRANCO" userId="S::jrafranco@mymail.mapua.edu.ph::85d2c125-e3f0-4e10-8bda-02dcde2f2591" providerId="AD" clId="Web-{ABD91301-413A-F2B4-9F6B-B6FC9FB2A945}" dt="2023-10-24T04:50:16.562" v="94" actId="20577"/>
          <ac:spMkLst>
            <pc:docMk/>
            <pc:sldMk cId="3874869272" sldId="256"/>
            <ac:spMk id="334" creationId="{00000000-0000-0000-0000-000000000000}"/>
          </ac:spMkLst>
        </pc:spChg>
        <pc:spChg chg="mod">
          <ac:chgData name="JOSE RAFAEL A. FRANCO" userId="S::jrafranco@mymail.mapua.edu.ph::85d2c125-e3f0-4e10-8bda-02dcde2f2591" providerId="AD" clId="Web-{ABD91301-413A-F2B4-9F6B-B6FC9FB2A945}" dt="2023-10-24T04:43:26.519" v="4" actId="1076"/>
          <ac:spMkLst>
            <pc:docMk/>
            <pc:sldMk cId="3874869272" sldId="256"/>
            <ac:spMk id="335" creationId="{00000000-0000-0000-0000-000000000000}"/>
          </ac:spMkLst>
        </pc:spChg>
        <pc:spChg chg="mod">
          <ac:chgData name="JOSE RAFAEL A. FRANCO" userId="S::jrafranco@mymail.mapua.edu.ph::85d2c125-e3f0-4e10-8bda-02dcde2f2591" providerId="AD" clId="Web-{ABD91301-413A-F2B4-9F6B-B6FC9FB2A945}" dt="2023-10-24T04:46:23.540" v="20" actId="20577"/>
          <ac:spMkLst>
            <pc:docMk/>
            <pc:sldMk cId="3874869272" sldId="256"/>
            <ac:spMk id="346"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10/23/2023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26391135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10/23/2023</a:t>
            </a:fld>
            <a:endParaRPr lang="en-US"/>
          </a:p>
        </p:txBody>
      </p:sp>
      <p:sp>
        <p:nvSpPr>
          <p:cNvPr id="4" name="Slide Image Placehold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a:p>
        </p:txBody>
      </p:sp>
    </p:spTree>
    <p:extLst>
      <p:ext uri="{BB962C8B-B14F-4D97-AF65-F5344CB8AC3E}">
        <p14:creationId xmlns:p14="http://schemas.microsoft.com/office/powerpoint/2010/main" val="3109100856"/>
      </p:ext>
    </p:extLst>
  </p:cSld>
  <p:clrMap bg1="lt1" tx1="dk1" bg2="lt2" tx2="dk2" accent1="accent1" accent2="accent2" accent3="accent3" accent4="accent4" accent5="accent5" accent6="accent6" hlink="hlink" folHlink="folHlink"/>
  <p:notesStyle>
    <a:lvl1pPr marL="0" algn="l" defTabSz="4298410" rtl="0" eaLnBrk="1" latinLnBrk="0" hangingPunct="1">
      <a:defRPr sz="5800" kern="1200">
        <a:solidFill>
          <a:schemeClr val="tx1"/>
        </a:solidFill>
        <a:latin typeface="+mn-lt"/>
        <a:ea typeface="+mn-ea"/>
        <a:cs typeface="+mn-cs"/>
      </a:defRPr>
    </a:lvl1pPr>
    <a:lvl2pPr marL="2149205" algn="l" defTabSz="4298410" rtl="0" eaLnBrk="1" latinLnBrk="0" hangingPunct="1">
      <a:defRPr sz="5800" kern="1200">
        <a:solidFill>
          <a:schemeClr val="tx1"/>
        </a:solidFill>
        <a:latin typeface="+mn-lt"/>
        <a:ea typeface="+mn-ea"/>
        <a:cs typeface="+mn-cs"/>
      </a:defRPr>
    </a:lvl2pPr>
    <a:lvl3pPr marL="4298410" algn="l" defTabSz="4298410" rtl="0" eaLnBrk="1" latinLnBrk="0" hangingPunct="1">
      <a:defRPr sz="5800" kern="1200">
        <a:solidFill>
          <a:schemeClr val="tx1"/>
        </a:solidFill>
        <a:latin typeface="+mn-lt"/>
        <a:ea typeface="+mn-ea"/>
        <a:cs typeface="+mn-cs"/>
      </a:defRPr>
    </a:lvl3pPr>
    <a:lvl4pPr marL="6447613" algn="l" defTabSz="4298410" rtl="0" eaLnBrk="1" latinLnBrk="0" hangingPunct="1">
      <a:defRPr sz="5800" kern="1200">
        <a:solidFill>
          <a:schemeClr val="tx1"/>
        </a:solidFill>
        <a:latin typeface="+mn-lt"/>
        <a:ea typeface="+mn-ea"/>
        <a:cs typeface="+mn-cs"/>
      </a:defRPr>
    </a:lvl4pPr>
    <a:lvl5pPr marL="8596817" algn="l" defTabSz="4298410" rtl="0" eaLnBrk="1" latinLnBrk="0" hangingPunct="1">
      <a:defRPr sz="5800" kern="1200">
        <a:solidFill>
          <a:schemeClr val="tx1"/>
        </a:solidFill>
        <a:latin typeface="+mn-lt"/>
        <a:ea typeface="+mn-ea"/>
        <a:cs typeface="+mn-cs"/>
      </a:defRPr>
    </a:lvl5pPr>
    <a:lvl6pPr marL="10746023" algn="l" defTabSz="4298410" rtl="0" eaLnBrk="1" latinLnBrk="0" hangingPunct="1">
      <a:defRPr sz="5800" kern="1200">
        <a:solidFill>
          <a:schemeClr val="tx1"/>
        </a:solidFill>
        <a:latin typeface="+mn-lt"/>
        <a:ea typeface="+mn-ea"/>
        <a:cs typeface="+mn-cs"/>
      </a:defRPr>
    </a:lvl6pPr>
    <a:lvl7pPr marL="12895229" algn="l" defTabSz="4298410" rtl="0" eaLnBrk="1" latinLnBrk="0" hangingPunct="1">
      <a:defRPr sz="5800" kern="1200">
        <a:solidFill>
          <a:schemeClr val="tx1"/>
        </a:solidFill>
        <a:latin typeface="+mn-lt"/>
        <a:ea typeface="+mn-ea"/>
        <a:cs typeface="+mn-cs"/>
      </a:defRPr>
    </a:lvl7pPr>
    <a:lvl8pPr marL="15044432" algn="l" defTabSz="4298410" rtl="0" eaLnBrk="1" latinLnBrk="0" hangingPunct="1">
      <a:defRPr sz="5800" kern="1200">
        <a:solidFill>
          <a:schemeClr val="tx1"/>
        </a:solidFill>
        <a:latin typeface="+mn-lt"/>
        <a:ea typeface="+mn-ea"/>
        <a:cs typeface="+mn-cs"/>
      </a:defRPr>
    </a:lvl8pPr>
    <a:lvl9pPr marL="17193637" algn="l" defTabSz="429841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a:p>
        </p:txBody>
      </p:sp>
    </p:spTree>
    <p:extLst>
      <p:ext uri="{BB962C8B-B14F-4D97-AF65-F5344CB8AC3E}">
        <p14:creationId xmlns:p14="http://schemas.microsoft.com/office/powerpoint/2010/main" val="8076602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23691" y="7281162"/>
            <a:ext cx="14299153"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a:t>Type in or paste your text here</a:t>
            </a:r>
          </a:p>
        </p:txBody>
      </p:sp>
      <p:sp>
        <p:nvSpPr>
          <p:cNvPr id="6" name="Text Placeholder 5"/>
          <p:cNvSpPr>
            <a:spLocks noGrp="1"/>
          </p:cNvSpPr>
          <p:nvPr>
            <p:ph type="body" sz="quarter" idx="11" hasCustomPrompt="1"/>
          </p:nvPr>
        </p:nvSpPr>
        <p:spPr>
          <a:xfrm>
            <a:off x="636213" y="6542236"/>
            <a:ext cx="14287866"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a:t>(click to edit) INTRODUCTION or ABSTRACT</a:t>
            </a:r>
          </a:p>
        </p:txBody>
      </p:sp>
      <p:sp>
        <p:nvSpPr>
          <p:cNvPr id="20" name="Text Placeholder 5"/>
          <p:cNvSpPr>
            <a:spLocks noGrp="1"/>
          </p:cNvSpPr>
          <p:nvPr>
            <p:ph type="body" sz="quarter" idx="20" hasCustomPrompt="1"/>
          </p:nvPr>
        </p:nvSpPr>
        <p:spPr>
          <a:xfrm>
            <a:off x="636211" y="18480518"/>
            <a:ext cx="14291358"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a:t>(click to edit)  OBJECTIVES</a:t>
            </a:r>
          </a:p>
        </p:txBody>
      </p:sp>
      <p:sp>
        <p:nvSpPr>
          <p:cNvPr id="25" name="Text Placeholder 5"/>
          <p:cNvSpPr>
            <a:spLocks noGrp="1"/>
          </p:cNvSpPr>
          <p:nvPr>
            <p:ph type="body" sz="quarter" idx="25" hasCustomPrompt="1"/>
          </p:nvPr>
        </p:nvSpPr>
        <p:spPr>
          <a:xfrm>
            <a:off x="15353328" y="6542236"/>
            <a:ext cx="14287682"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a:t>(click to edit)  CONCLUSIONS</a:t>
            </a:r>
          </a:p>
        </p:txBody>
      </p:sp>
      <p:sp>
        <p:nvSpPr>
          <p:cNvPr id="26" name="Text Placeholder 3"/>
          <p:cNvSpPr>
            <a:spLocks noGrp="1"/>
          </p:cNvSpPr>
          <p:nvPr>
            <p:ph type="body" sz="quarter" idx="26" hasCustomPrompt="1"/>
          </p:nvPr>
        </p:nvSpPr>
        <p:spPr>
          <a:xfrm>
            <a:off x="15353328" y="7281162"/>
            <a:ext cx="14287682"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a:t>Type in or paste your text here</a:t>
            </a:r>
          </a:p>
        </p:txBody>
      </p:sp>
      <p:sp>
        <p:nvSpPr>
          <p:cNvPr id="27" name="Text Placeholder 5"/>
          <p:cNvSpPr>
            <a:spLocks noGrp="1"/>
          </p:cNvSpPr>
          <p:nvPr>
            <p:ph type="body" sz="quarter" idx="27" hasCustomPrompt="1"/>
          </p:nvPr>
        </p:nvSpPr>
        <p:spPr>
          <a:xfrm>
            <a:off x="15353329" y="18503095"/>
            <a:ext cx="14283756"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a:t>(click to edit)  REFERENCES</a:t>
            </a:r>
          </a:p>
        </p:txBody>
      </p:sp>
      <p:sp>
        <p:nvSpPr>
          <p:cNvPr id="28" name="Text Placeholder 3"/>
          <p:cNvSpPr>
            <a:spLocks noGrp="1"/>
          </p:cNvSpPr>
          <p:nvPr>
            <p:ph type="body" sz="quarter" idx="28" hasCustomPrompt="1"/>
          </p:nvPr>
        </p:nvSpPr>
        <p:spPr>
          <a:xfrm>
            <a:off x="15347853" y="19296378"/>
            <a:ext cx="14289232"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a:t>Type in or paste your text here</a:t>
            </a:r>
          </a:p>
        </p:txBody>
      </p:sp>
      <p:sp>
        <p:nvSpPr>
          <p:cNvPr id="29" name="Text Placeholder 5"/>
          <p:cNvSpPr>
            <a:spLocks noGrp="1"/>
          </p:cNvSpPr>
          <p:nvPr>
            <p:ph type="body" sz="quarter" idx="29" hasCustomPrompt="1"/>
          </p:nvPr>
        </p:nvSpPr>
        <p:spPr>
          <a:xfrm>
            <a:off x="15364404" y="33390901"/>
            <a:ext cx="14276605"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a:t>(click to edit)  ACKNOWLEDGEMENTS or  CONTACT</a:t>
            </a:r>
          </a:p>
        </p:txBody>
      </p:sp>
      <p:sp>
        <p:nvSpPr>
          <p:cNvPr id="30" name="Text Placeholder 3"/>
          <p:cNvSpPr>
            <a:spLocks noGrp="1"/>
          </p:cNvSpPr>
          <p:nvPr>
            <p:ph type="body" sz="quarter" idx="30" hasCustomPrompt="1"/>
          </p:nvPr>
        </p:nvSpPr>
        <p:spPr>
          <a:xfrm>
            <a:off x="15353329" y="34204184"/>
            <a:ext cx="14283756"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a:t>Type in or paste your text here</a:t>
            </a:r>
          </a:p>
        </p:txBody>
      </p:sp>
      <p:sp>
        <p:nvSpPr>
          <p:cNvPr id="60" name="Text Placeholder 3"/>
          <p:cNvSpPr>
            <a:spLocks noGrp="1"/>
          </p:cNvSpPr>
          <p:nvPr>
            <p:ph type="body" sz="quarter" idx="96" hasCustomPrompt="1"/>
          </p:nvPr>
        </p:nvSpPr>
        <p:spPr>
          <a:xfrm>
            <a:off x="623691" y="19275662"/>
            <a:ext cx="14300387"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a:t>Type in or paste your text here</a:t>
            </a:r>
          </a:p>
        </p:txBody>
      </p:sp>
      <p:sp>
        <p:nvSpPr>
          <p:cNvPr id="76" name="Text Placeholder 76"/>
          <p:cNvSpPr>
            <a:spLocks noGrp="1"/>
          </p:cNvSpPr>
          <p:nvPr>
            <p:ph type="body" sz="quarter" idx="150" hasCustomPrompt="1"/>
          </p:nvPr>
        </p:nvSpPr>
        <p:spPr>
          <a:xfrm>
            <a:off x="5691099" y="4110875"/>
            <a:ext cx="17930902" cy="1087559"/>
          </a:xfrm>
          <a:prstGeom prst="rect">
            <a:avLst/>
          </a:prstGeom>
        </p:spPr>
        <p:txBody>
          <a:bodyPr lIns="77349" tIns="38675" rIns="77349" bIns="38675">
            <a:normAutofit/>
          </a:bodyPr>
          <a:lstStyle>
            <a:lvl1pPr marL="0" indent="0" algn="ctr">
              <a:buFontTx/>
              <a:buNone/>
              <a:defRPr sz="5400">
                <a:solidFill>
                  <a:schemeClr val="bg1"/>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a:t>Click here to add affiliations</a:t>
            </a:r>
          </a:p>
        </p:txBody>
      </p:sp>
      <p:sp>
        <p:nvSpPr>
          <p:cNvPr id="79" name="Text Placeholder 76"/>
          <p:cNvSpPr>
            <a:spLocks noGrp="1"/>
          </p:cNvSpPr>
          <p:nvPr>
            <p:ph type="body" sz="quarter" idx="151" hasCustomPrompt="1"/>
          </p:nvPr>
        </p:nvSpPr>
        <p:spPr>
          <a:xfrm>
            <a:off x="5691099" y="2558463"/>
            <a:ext cx="17930902" cy="1262156"/>
          </a:xfrm>
          <a:prstGeom prst="rect">
            <a:avLst/>
          </a:prstGeom>
        </p:spPr>
        <p:txBody>
          <a:bodyPr lIns="77349" tIns="38675" rIns="77349" bIns="38675" anchor="t" anchorCtr="1">
            <a:noAutofit/>
          </a:bodyPr>
          <a:lstStyle>
            <a:lvl1pPr marL="0" indent="0" algn="ctr">
              <a:buFontTx/>
              <a:buNone/>
              <a:defRPr sz="7200">
                <a:solidFill>
                  <a:schemeClr val="bg1"/>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a:t>Click here to add authors</a:t>
            </a:r>
          </a:p>
        </p:txBody>
      </p:sp>
      <p:sp>
        <p:nvSpPr>
          <p:cNvPr id="80" name="Text Placeholder 76"/>
          <p:cNvSpPr>
            <a:spLocks noGrp="1"/>
          </p:cNvSpPr>
          <p:nvPr>
            <p:ph type="body" sz="quarter" idx="153" hasCustomPrompt="1"/>
          </p:nvPr>
        </p:nvSpPr>
        <p:spPr>
          <a:xfrm>
            <a:off x="5691099" y="492940"/>
            <a:ext cx="17930902" cy="1775267"/>
          </a:xfrm>
          <a:prstGeom prst="rect">
            <a:avLst/>
          </a:prstGeom>
        </p:spPr>
        <p:txBody>
          <a:bodyPr lIns="77349" tIns="38675" rIns="77349" bIns="38675" anchor="t" anchorCtr="1">
            <a:normAutofit/>
          </a:bodyPr>
          <a:lstStyle>
            <a:lvl1pPr marL="0" indent="0" algn="ctr">
              <a:buFontTx/>
              <a:buNone/>
              <a:defRPr sz="9800" b="1">
                <a:solidFill>
                  <a:schemeClr val="bg1"/>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a:t>Click here to add title</a:t>
            </a: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6213" y="444902"/>
            <a:ext cx="4442221" cy="475353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427757" y="206060"/>
            <a:ext cx="5213253" cy="5213253"/>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23691" y="7880953"/>
            <a:ext cx="6936975"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a:t>Enter your text here</a:t>
            </a:r>
          </a:p>
        </p:txBody>
      </p:sp>
      <p:sp>
        <p:nvSpPr>
          <p:cNvPr id="6" name="Text Placeholder 5"/>
          <p:cNvSpPr>
            <a:spLocks noGrp="1"/>
          </p:cNvSpPr>
          <p:nvPr>
            <p:ph type="body" sz="quarter" idx="11" hasCustomPrompt="1"/>
          </p:nvPr>
        </p:nvSpPr>
        <p:spPr>
          <a:xfrm>
            <a:off x="636213" y="7087666"/>
            <a:ext cx="6931501" cy="783016"/>
          </a:xfrm>
          <a:prstGeom prst="rect">
            <a:avLst/>
          </a:prstGeom>
          <a:noFill/>
        </p:spPr>
        <p:txBody>
          <a:bodyPr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a:t>(click to add) ABSTRACT</a:t>
            </a:r>
          </a:p>
        </p:txBody>
      </p:sp>
      <p:sp>
        <p:nvSpPr>
          <p:cNvPr id="19" name="Text Placeholder 3"/>
          <p:cNvSpPr>
            <a:spLocks noGrp="1"/>
          </p:cNvSpPr>
          <p:nvPr>
            <p:ph type="body" sz="quarter" idx="19" hasCustomPrompt="1"/>
          </p:nvPr>
        </p:nvSpPr>
        <p:spPr>
          <a:xfrm>
            <a:off x="622594" y="19232053"/>
            <a:ext cx="6938069"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a:t>Enter your text here</a:t>
            </a:r>
          </a:p>
        </p:txBody>
      </p:sp>
      <p:sp>
        <p:nvSpPr>
          <p:cNvPr id="20" name="Text Placeholder 5"/>
          <p:cNvSpPr>
            <a:spLocks noGrp="1"/>
          </p:cNvSpPr>
          <p:nvPr>
            <p:ph type="body" sz="quarter" idx="20" hasCustomPrompt="1"/>
          </p:nvPr>
        </p:nvSpPr>
        <p:spPr>
          <a:xfrm>
            <a:off x="636211" y="18480518"/>
            <a:ext cx="6932594"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a:t>(click to add)  OBJECTIVES</a:t>
            </a:r>
          </a:p>
        </p:txBody>
      </p:sp>
      <p:sp>
        <p:nvSpPr>
          <p:cNvPr id="21" name="Text Placeholder 3"/>
          <p:cNvSpPr>
            <a:spLocks noGrp="1"/>
          </p:cNvSpPr>
          <p:nvPr>
            <p:ph type="body" sz="quarter" idx="21" hasCustomPrompt="1"/>
          </p:nvPr>
        </p:nvSpPr>
        <p:spPr>
          <a:xfrm>
            <a:off x="7992578" y="7870631"/>
            <a:ext cx="14292247"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a:t>Enter your text here</a:t>
            </a:r>
          </a:p>
        </p:txBody>
      </p:sp>
      <p:sp>
        <p:nvSpPr>
          <p:cNvPr id="22" name="Text Placeholder 5"/>
          <p:cNvSpPr>
            <a:spLocks noGrp="1"/>
          </p:cNvSpPr>
          <p:nvPr>
            <p:ph type="body" sz="quarter" idx="22" hasCustomPrompt="1"/>
          </p:nvPr>
        </p:nvSpPr>
        <p:spPr>
          <a:xfrm>
            <a:off x="7992580" y="7087666"/>
            <a:ext cx="14292247"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a:t>(header)  MATERIALS &amp; METHODS</a:t>
            </a:r>
          </a:p>
        </p:txBody>
      </p:sp>
      <p:sp>
        <p:nvSpPr>
          <p:cNvPr id="23" name="Text Placeholder 3"/>
          <p:cNvSpPr>
            <a:spLocks noGrp="1"/>
          </p:cNvSpPr>
          <p:nvPr>
            <p:ph type="body" sz="quarter" idx="23" hasCustomPrompt="1"/>
          </p:nvPr>
        </p:nvSpPr>
        <p:spPr>
          <a:xfrm>
            <a:off x="7992580" y="28196756"/>
            <a:ext cx="14292247"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a:t>Enter your text here</a:t>
            </a:r>
          </a:p>
        </p:txBody>
      </p:sp>
      <p:sp>
        <p:nvSpPr>
          <p:cNvPr id="24" name="Text Placeholder 5"/>
          <p:cNvSpPr>
            <a:spLocks noGrp="1"/>
          </p:cNvSpPr>
          <p:nvPr>
            <p:ph type="body" sz="quarter" idx="24" hasCustomPrompt="1"/>
          </p:nvPr>
        </p:nvSpPr>
        <p:spPr>
          <a:xfrm>
            <a:off x="7992580" y="27403473"/>
            <a:ext cx="14292247"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a:t>(click to add)  RESULTS</a:t>
            </a:r>
          </a:p>
        </p:txBody>
      </p:sp>
      <p:sp>
        <p:nvSpPr>
          <p:cNvPr id="25" name="Text Placeholder 5"/>
          <p:cNvSpPr>
            <a:spLocks noGrp="1"/>
          </p:cNvSpPr>
          <p:nvPr>
            <p:ph type="body" sz="quarter" idx="25" hasCustomPrompt="1"/>
          </p:nvPr>
        </p:nvSpPr>
        <p:spPr>
          <a:xfrm>
            <a:off x="22710790" y="7087666"/>
            <a:ext cx="6930218"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a:t>(click to add) CONCLUSIONS</a:t>
            </a:r>
          </a:p>
        </p:txBody>
      </p:sp>
      <p:sp>
        <p:nvSpPr>
          <p:cNvPr id="26" name="Text Placeholder 3"/>
          <p:cNvSpPr>
            <a:spLocks noGrp="1"/>
          </p:cNvSpPr>
          <p:nvPr>
            <p:ph type="body" sz="quarter" idx="26" hasCustomPrompt="1"/>
          </p:nvPr>
        </p:nvSpPr>
        <p:spPr>
          <a:xfrm>
            <a:off x="22710790" y="7880953"/>
            <a:ext cx="6930218"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a:t>Enter your text here</a:t>
            </a:r>
          </a:p>
        </p:txBody>
      </p:sp>
      <p:sp>
        <p:nvSpPr>
          <p:cNvPr id="27" name="Text Placeholder 5"/>
          <p:cNvSpPr>
            <a:spLocks noGrp="1"/>
          </p:cNvSpPr>
          <p:nvPr>
            <p:ph type="body" sz="quarter" idx="27" hasCustomPrompt="1"/>
          </p:nvPr>
        </p:nvSpPr>
        <p:spPr>
          <a:xfrm>
            <a:off x="22706864" y="18558829"/>
            <a:ext cx="6930218"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a:t>(click to add) REFERENCES</a:t>
            </a:r>
          </a:p>
        </p:txBody>
      </p:sp>
      <p:sp>
        <p:nvSpPr>
          <p:cNvPr id="28" name="Text Placeholder 3"/>
          <p:cNvSpPr>
            <a:spLocks noGrp="1"/>
          </p:cNvSpPr>
          <p:nvPr>
            <p:ph type="body" sz="quarter" idx="28" hasCustomPrompt="1"/>
          </p:nvPr>
        </p:nvSpPr>
        <p:spPr>
          <a:xfrm>
            <a:off x="22751309" y="19352112"/>
            <a:ext cx="6879920"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a:t>Enter your text here</a:t>
            </a:r>
          </a:p>
        </p:txBody>
      </p:sp>
      <p:sp>
        <p:nvSpPr>
          <p:cNvPr id="29" name="Text Placeholder 5"/>
          <p:cNvSpPr>
            <a:spLocks noGrp="1"/>
          </p:cNvSpPr>
          <p:nvPr>
            <p:ph type="body" sz="quarter" idx="29" hasCustomPrompt="1"/>
          </p:nvPr>
        </p:nvSpPr>
        <p:spPr>
          <a:xfrm>
            <a:off x="22710790" y="34002453"/>
            <a:ext cx="6930218" cy="783016"/>
          </a:xfrm>
          <a:prstGeom prst="rect">
            <a:avLst/>
          </a:prstGeom>
          <a:noFill/>
        </p:spPr>
        <p:txBody>
          <a:bodyPr wrap="square" lIns="89551" tIns="89551" rIns="89551" bIns="89551" anchor="ctr" anchorCtr="0">
            <a:spAutoFit/>
          </a:bodyPr>
          <a:lstStyle>
            <a:lvl1pPr marL="0" indent="0" algn="ctr">
              <a:buNone/>
              <a:defRPr sz="3900" b="1" u="sng" baseline="0">
                <a:solidFill>
                  <a:schemeClr val="accent5">
                    <a:lumMod val="50000"/>
                  </a:schemeClr>
                </a:solidFill>
              </a:defRPr>
            </a:lvl1pPr>
          </a:lstStyle>
          <a:p>
            <a:pPr lvl="0"/>
            <a:r>
              <a:rPr lang="en-US"/>
              <a:t>(click to add)  CONTACT</a:t>
            </a:r>
          </a:p>
        </p:txBody>
      </p:sp>
      <p:sp>
        <p:nvSpPr>
          <p:cNvPr id="30" name="Text Placeholder 3"/>
          <p:cNvSpPr>
            <a:spLocks noGrp="1"/>
          </p:cNvSpPr>
          <p:nvPr>
            <p:ph type="body" sz="quarter" idx="30" hasCustomPrompt="1"/>
          </p:nvPr>
        </p:nvSpPr>
        <p:spPr>
          <a:xfrm>
            <a:off x="22697538" y="34864438"/>
            <a:ext cx="6933690" cy="897605"/>
          </a:xfrm>
          <a:prstGeom prst="rect">
            <a:avLst/>
          </a:prstGeom>
        </p:spPr>
        <p:txBody>
          <a:bodyPr wrap="square" lIns="223877" tIns="223877" rIns="223877" bIns="223877">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a:t>Enter your text here</a:t>
            </a:r>
          </a:p>
        </p:txBody>
      </p:sp>
      <p:sp>
        <p:nvSpPr>
          <p:cNvPr id="84" name="Text Placeholder 76"/>
          <p:cNvSpPr>
            <a:spLocks noGrp="1"/>
          </p:cNvSpPr>
          <p:nvPr>
            <p:ph type="body" sz="quarter" idx="150" hasCustomPrompt="1"/>
          </p:nvPr>
        </p:nvSpPr>
        <p:spPr>
          <a:xfrm>
            <a:off x="4101963" y="3796231"/>
            <a:ext cx="22093415" cy="1087559"/>
          </a:xfrm>
          <a:prstGeom prst="rect">
            <a:avLst/>
          </a:prstGeom>
        </p:spPr>
        <p:txBody>
          <a:bodyPr lIns="77349" tIns="38675" rIns="77349" bIns="38675">
            <a:normAutofit/>
          </a:bodyPr>
          <a:lstStyle>
            <a:lvl1pPr marL="0" indent="0" algn="ctr">
              <a:buFontTx/>
              <a:buNone/>
              <a:defRPr sz="5400">
                <a:solidFill>
                  <a:schemeClr val="bg1"/>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a:t>Click here to add affiliations</a:t>
            </a:r>
          </a:p>
        </p:txBody>
      </p:sp>
      <p:sp>
        <p:nvSpPr>
          <p:cNvPr id="85" name="Text Placeholder 76"/>
          <p:cNvSpPr>
            <a:spLocks noGrp="1"/>
          </p:cNvSpPr>
          <p:nvPr>
            <p:ph type="body" sz="quarter" idx="151" hasCustomPrompt="1"/>
          </p:nvPr>
        </p:nvSpPr>
        <p:spPr>
          <a:xfrm>
            <a:off x="4101963" y="2197726"/>
            <a:ext cx="22093415" cy="1376139"/>
          </a:xfrm>
          <a:prstGeom prst="rect">
            <a:avLst/>
          </a:prstGeom>
        </p:spPr>
        <p:txBody>
          <a:bodyPr lIns="77349" tIns="38675" rIns="77349" bIns="38675" anchor="t" anchorCtr="1">
            <a:normAutofit/>
          </a:bodyPr>
          <a:lstStyle>
            <a:lvl1pPr marL="0" indent="0" algn="ctr">
              <a:buFontTx/>
              <a:buNone/>
              <a:defRPr sz="7200">
                <a:solidFill>
                  <a:schemeClr val="bg1"/>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a:t>Click here to add authors</a:t>
            </a:r>
          </a:p>
        </p:txBody>
      </p:sp>
      <p:sp>
        <p:nvSpPr>
          <p:cNvPr id="86" name="Text Placeholder 76"/>
          <p:cNvSpPr>
            <a:spLocks noGrp="1"/>
          </p:cNvSpPr>
          <p:nvPr>
            <p:ph type="body" sz="quarter" idx="178" hasCustomPrompt="1"/>
          </p:nvPr>
        </p:nvSpPr>
        <p:spPr>
          <a:xfrm>
            <a:off x="4090899" y="355780"/>
            <a:ext cx="22093415" cy="1692719"/>
          </a:xfrm>
          <a:prstGeom prst="rect">
            <a:avLst/>
          </a:prstGeom>
        </p:spPr>
        <p:txBody>
          <a:bodyPr lIns="77349" tIns="38675" rIns="77349" bIns="38675" anchor="t" anchorCtr="1">
            <a:normAutofit/>
          </a:bodyPr>
          <a:lstStyle>
            <a:lvl1pPr marL="0" indent="0" algn="ctr">
              <a:buFontTx/>
              <a:buNone/>
              <a:defRPr sz="9800" b="1">
                <a:solidFill>
                  <a:schemeClr val="bg1"/>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a:t>Click here to add title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wmf"/><Relationship Id="rId13"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oleObject" Target="../embeddings/oleObject1.bin"/><Relationship Id="rId12" Type="http://schemas.openxmlformats.org/officeDocument/2006/relationships/image" Target="../media/image7.wmf"/><Relationship Id="rId17" Type="http://schemas.openxmlformats.org/officeDocument/2006/relationships/image" Target="../media/image10.jpeg"/><Relationship Id="rId2" Type="http://schemas.openxmlformats.org/officeDocument/2006/relationships/theme" Target="../theme/theme1.xml"/><Relationship Id="rId16" Type="http://schemas.openxmlformats.org/officeDocument/2006/relationships/hyperlink" Target="http://www.facebook.com/pages/PosterPresentationscom/217914411419?v=app_4949752878&amp;ref=ts" TargetMode="Externa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oleObject" Target="../embeddings/oleObject3.bin"/><Relationship Id="rId5" Type="http://schemas.openxmlformats.org/officeDocument/2006/relationships/image" Target="../media/image3.png"/><Relationship Id="rId15" Type="http://schemas.openxmlformats.org/officeDocument/2006/relationships/image" Target="../media/image9.wmf"/><Relationship Id="rId10" Type="http://schemas.openxmlformats.org/officeDocument/2006/relationships/image" Target="../media/image6.wmf"/><Relationship Id="rId4" Type="http://schemas.openxmlformats.org/officeDocument/2006/relationships/image" Target="../media/image2.png"/><Relationship Id="rId9" Type="http://schemas.openxmlformats.org/officeDocument/2006/relationships/oleObject" Target="../embeddings/oleObject2.bin"/><Relationship Id="rId14" Type="http://schemas.openxmlformats.org/officeDocument/2006/relationships/oleObject" Target="../embeddings/oleObject4.bin"/></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5.wmf"/><Relationship Id="rId13"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oleObject" Target="../embeddings/oleObject5.bin"/><Relationship Id="rId12" Type="http://schemas.openxmlformats.org/officeDocument/2006/relationships/image" Target="../media/image7.wmf"/><Relationship Id="rId17" Type="http://schemas.openxmlformats.org/officeDocument/2006/relationships/image" Target="../media/image10.jpeg"/><Relationship Id="rId2" Type="http://schemas.openxmlformats.org/officeDocument/2006/relationships/theme" Target="../theme/theme2.xml"/><Relationship Id="rId16" Type="http://schemas.openxmlformats.org/officeDocument/2006/relationships/hyperlink" Target="http://www.facebook.com/pages/PosterPresentationscom/217914411419?v=app_4949752878&amp;ref=ts" TargetMode="Externa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oleObject" Target="../embeddings/oleObject7.bin"/><Relationship Id="rId5" Type="http://schemas.openxmlformats.org/officeDocument/2006/relationships/image" Target="../media/image3.png"/><Relationship Id="rId15" Type="http://schemas.openxmlformats.org/officeDocument/2006/relationships/image" Target="../media/image9.wmf"/><Relationship Id="rId10" Type="http://schemas.openxmlformats.org/officeDocument/2006/relationships/image" Target="../media/image6.wmf"/><Relationship Id="rId4" Type="http://schemas.openxmlformats.org/officeDocument/2006/relationships/image" Target="../media/image2.png"/><Relationship Id="rId9" Type="http://schemas.openxmlformats.org/officeDocument/2006/relationships/oleObject" Target="../embeddings/oleObject6.bin"/><Relationship Id="rId14" Type="http://schemas.openxmlformats.org/officeDocument/2006/relationships/oleObject" Target="../embeddings/oleObject8.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50000">
              <a:schemeClr val="accent5">
                <a:lumMod val="60000"/>
                <a:lumOff val="4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1"/>
            <a:ext cx="30275213" cy="5440680"/>
          </a:xfrm>
          <a:prstGeom prst="rect">
            <a:avLst/>
          </a:prstGeom>
          <a:solidFill>
            <a:schemeClr val="accent5">
              <a:lumMod val="75000"/>
            </a:schemeClr>
          </a:solidFill>
          <a:ln w="9525">
            <a:solidFill>
              <a:schemeClr val="tx1"/>
            </a:solidFill>
            <a:miter lim="800000"/>
            <a:headEnd/>
            <a:tailEnd/>
          </a:ln>
          <a:effectLst/>
        </p:spPr>
        <p:txBody>
          <a:bodyPr wrap="none" lIns="89551" tIns="44774" rIns="89551" bIns="44774" anchor="ctr"/>
          <a:lstStyle/>
          <a:p>
            <a:pPr>
              <a:defRPr/>
            </a:pPr>
            <a:endParaRPr lang="en-US"/>
          </a:p>
        </p:txBody>
      </p:sp>
      <p:sp>
        <p:nvSpPr>
          <p:cNvPr id="9" name="Rectangle 9"/>
          <p:cNvSpPr>
            <a:spLocks noChangeArrowheads="1"/>
          </p:cNvSpPr>
          <p:nvPr/>
        </p:nvSpPr>
        <p:spPr bwMode="auto">
          <a:xfrm>
            <a:off x="0" y="5425452"/>
            <a:ext cx="30275213" cy="198164"/>
          </a:xfrm>
          <a:prstGeom prst="rect">
            <a:avLst/>
          </a:prstGeom>
          <a:solidFill>
            <a:schemeClr val="accent5">
              <a:lumMod val="50000"/>
            </a:schemeClr>
          </a:solidFill>
          <a:ln w="152400">
            <a:noFill/>
            <a:miter lim="800000"/>
            <a:headEnd/>
            <a:tailEnd/>
          </a:ln>
          <a:effectLst/>
        </p:spPr>
        <p:txBody>
          <a:bodyPr wrap="none" lIns="89551" tIns="44774" rIns="89551" bIns="44774" anchor="ctr"/>
          <a:lstStyle/>
          <a:p>
            <a:pPr>
              <a:defRPr/>
            </a:pPr>
            <a:endParaRPr lang="en-US"/>
          </a:p>
        </p:txBody>
      </p:sp>
      <p:sp>
        <p:nvSpPr>
          <p:cNvPr id="16" name="Rectangle 33"/>
          <p:cNvSpPr>
            <a:spLocks noChangeArrowheads="1"/>
          </p:cNvSpPr>
          <p:nvPr/>
        </p:nvSpPr>
        <p:spPr bwMode="auto">
          <a:xfrm>
            <a:off x="634515" y="6446521"/>
            <a:ext cx="14291153" cy="35160496"/>
          </a:xfrm>
          <a:prstGeom prst="roundRect">
            <a:avLst>
              <a:gd name="adj" fmla="val 3215"/>
            </a:avLst>
          </a:prstGeom>
          <a:gradFill flip="none" rotWithShape="1">
            <a:gsLst>
              <a:gs pos="0">
                <a:schemeClr val="accent1">
                  <a:tint val="66000"/>
                  <a:satMod val="160000"/>
                </a:schemeClr>
              </a:gs>
              <a:gs pos="0">
                <a:srgbClr val="CDD2DE"/>
              </a:gs>
              <a:gs pos="100000">
                <a:srgbClr val="F3F5FA"/>
              </a:gs>
            </a:gsLst>
            <a:lin ang="16200000" scaled="1"/>
            <a:tileRect/>
          </a:gradFill>
          <a:ln w="9525">
            <a:solidFill>
              <a:schemeClr val="tx2"/>
            </a:solidFill>
            <a:miter lim="800000"/>
            <a:headEnd/>
            <a:tailEnd/>
          </a:ln>
          <a:effectLst/>
        </p:spPr>
        <p:txBody>
          <a:bodyPr wrap="none" lIns="89551" tIns="44774" rIns="89551" bIns="44774" anchor="ctr"/>
          <a:lstStyle/>
          <a:p>
            <a:pPr>
              <a:defRPr/>
            </a:pPr>
            <a:endParaRPr lang="en-US"/>
          </a:p>
        </p:txBody>
      </p:sp>
      <p:sp>
        <p:nvSpPr>
          <p:cNvPr id="21" name="Rectangle 33"/>
          <p:cNvSpPr>
            <a:spLocks noChangeArrowheads="1"/>
          </p:cNvSpPr>
          <p:nvPr userDrawn="1"/>
        </p:nvSpPr>
        <p:spPr bwMode="auto">
          <a:xfrm>
            <a:off x="15349546" y="6446521"/>
            <a:ext cx="14291153" cy="35160496"/>
          </a:xfrm>
          <a:prstGeom prst="roundRect">
            <a:avLst>
              <a:gd name="adj" fmla="val 3215"/>
            </a:avLst>
          </a:prstGeom>
          <a:gradFill flip="none" rotWithShape="1">
            <a:gsLst>
              <a:gs pos="0">
                <a:schemeClr val="accent1">
                  <a:tint val="66000"/>
                  <a:satMod val="160000"/>
                </a:schemeClr>
              </a:gs>
              <a:gs pos="0">
                <a:srgbClr val="CDD2DE"/>
              </a:gs>
              <a:gs pos="100000">
                <a:srgbClr val="F3F5FA"/>
              </a:gs>
            </a:gsLst>
            <a:lin ang="16200000" scaled="1"/>
            <a:tileRect/>
          </a:gradFill>
          <a:ln w="9525">
            <a:solidFill>
              <a:schemeClr val="tx2"/>
            </a:solidFill>
            <a:miter lim="800000"/>
            <a:headEnd/>
            <a:tailEnd/>
          </a:ln>
          <a:effectLst/>
        </p:spPr>
        <p:txBody>
          <a:bodyPr wrap="none" lIns="89551" tIns="44774" rIns="89551" bIns="44774" anchor="ctr"/>
          <a:lstStyle/>
          <a:p>
            <a:pPr>
              <a:defRPr/>
            </a:pPr>
            <a:endParaRPr lang="en-US"/>
          </a:p>
        </p:txBody>
      </p:sp>
      <p:grpSp>
        <p:nvGrpSpPr>
          <p:cNvPr id="23" name="Group 22"/>
          <p:cNvGrpSpPr/>
          <p:nvPr userDrawn="1"/>
        </p:nvGrpSpPr>
        <p:grpSpPr>
          <a:xfrm>
            <a:off x="-12658121" y="-48127"/>
            <a:ext cx="12259293" cy="42851889"/>
            <a:chOff x="-11225189" y="-1"/>
            <a:chExt cx="11018865" cy="38516022"/>
          </a:xfrm>
        </p:grpSpPr>
        <p:sp>
          <p:nvSpPr>
            <p:cNvPr id="24" name="Rectangle 23"/>
            <p:cNvSpPr/>
            <p:nvPr/>
          </p:nvSpPr>
          <p:spPr>
            <a:xfrm>
              <a:off x="-11216136" y="-1"/>
              <a:ext cx="11009812" cy="38516022"/>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4000" b="1" spc="0">
                  <a:solidFill>
                    <a:srgbClr val="FF0000"/>
                  </a:solidFill>
                  <a:latin typeface="Trebuchet MS" pitchFamily="34" charset="0"/>
                </a:rPr>
                <a:t>(—THIS SIDEBAR DOES NOT PRINT—)</a:t>
              </a:r>
              <a:endParaRPr lang="en-US" sz="4000" b="1" spc="600">
                <a:solidFill>
                  <a:schemeClr val="bg1"/>
                </a:solidFill>
                <a:latin typeface="Trebuchet MS" pitchFamily="34" charset="0"/>
              </a:endParaRPr>
            </a:p>
            <a:p>
              <a:pPr algn="ctr"/>
              <a:r>
                <a:rPr lang="en-US" sz="4800" b="1" spc="600">
                  <a:solidFill>
                    <a:schemeClr val="bg1"/>
                  </a:solidFill>
                  <a:latin typeface="Trebuchet MS" pitchFamily="34" charset="0"/>
                </a:rPr>
                <a:t>DESIGN</a:t>
              </a:r>
              <a:r>
                <a:rPr lang="en-US" sz="4800" b="1" spc="600" baseline="0">
                  <a:solidFill>
                    <a:schemeClr val="bg1"/>
                  </a:solidFill>
                  <a:latin typeface="Trebuchet MS" pitchFamily="34" charset="0"/>
                </a:rPr>
                <a:t> </a:t>
              </a:r>
              <a:r>
                <a:rPr lang="en-US" sz="4800" b="1" spc="600">
                  <a:solidFill>
                    <a:schemeClr val="bg1"/>
                  </a:solidFill>
                  <a:latin typeface="Trebuchet MS" pitchFamily="34" charset="0"/>
                </a:rPr>
                <a:t>GUIDE</a:t>
              </a:r>
            </a:p>
            <a:p>
              <a:pPr algn="ctr"/>
              <a:endParaRPr lang="en-US" sz="3600" b="1">
                <a:latin typeface="Trebuchet MS" pitchFamily="34" charset="0"/>
              </a:endParaRPr>
            </a:p>
            <a:p>
              <a:pPr defTabSz="3765639"/>
              <a:r>
                <a:rPr lang="en-US" sz="3600" i="0">
                  <a:latin typeface="Trebuchet MS" pitchFamily="34" charset="0"/>
                </a:rPr>
                <a:t>This PowerPoint</a:t>
              </a:r>
              <a:r>
                <a:rPr lang="en-US" sz="3600" i="0" baseline="0">
                  <a:latin typeface="Trebuchet MS" pitchFamily="34" charset="0"/>
                </a:rPr>
                <a:t> </a:t>
              </a:r>
              <a:r>
                <a:rPr lang="en-US" sz="3600" i="0">
                  <a:latin typeface="Trebuchet MS" pitchFamily="34" charset="0"/>
                </a:rPr>
                <a:t>2007 template produces</a:t>
              </a:r>
              <a:r>
                <a:rPr lang="en-US" sz="3600" i="0" baseline="0">
                  <a:latin typeface="Trebuchet MS" pitchFamily="34" charset="0"/>
                </a:rPr>
                <a:t> </a:t>
              </a:r>
              <a:r>
                <a:rPr lang="en-US" sz="3600" i="0">
                  <a:latin typeface="Trebuchet MS" pitchFamily="34" charset="0"/>
                </a:rPr>
                <a:t>an</a:t>
              </a:r>
              <a:r>
                <a:rPr lang="en-US" sz="3600" i="0" baseline="0">
                  <a:latin typeface="Trebuchet MS" pitchFamily="34" charset="0"/>
                </a:rPr>
                <a:t> A0</a:t>
              </a:r>
              <a:r>
                <a:rPr lang="en-US" sz="3600" i="0">
                  <a:latin typeface="Trebuchet MS" pitchFamily="34" charset="0"/>
                </a:rPr>
                <a:t> presentation poster. </a:t>
              </a:r>
              <a:r>
                <a:rPr lang="en-US" sz="3600">
                  <a:latin typeface="Trebuchet MS" pitchFamily="34" charset="0"/>
                </a:rPr>
                <a:t>You</a:t>
              </a:r>
              <a:r>
                <a:rPr lang="en-US" sz="3600" baseline="0">
                  <a:latin typeface="Trebuchet MS" pitchFamily="34" charset="0"/>
                </a:rPr>
                <a:t> can u</a:t>
              </a:r>
              <a:r>
                <a:rPr lang="en-US" sz="3600">
                  <a:latin typeface="Trebuchet MS" pitchFamily="34" charset="0"/>
                </a:rPr>
                <a:t>se</a:t>
              </a:r>
              <a:r>
                <a:rPr lang="en-US" sz="3600" baseline="0">
                  <a:latin typeface="Trebuchet MS" pitchFamily="34" charset="0"/>
                </a:rPr>
                <a:t> it to create your research poster and </a:t>
              </a:r>
              <a:r>
                <a:rPr lang="en-US" sz="3600">
                  <a:latin typeface="Trebuchet MS" pitchFamily="34" charset="0"/>
                </a:rPr>
                <a:t>save valuable time placing titles, subtitles,</a:t>
              </a:r>
              <a:r>
                <a:rPr lang="en-US" sz="3600" baseline="0">
                  <a:latin typeface="Trebuchet MS" pitchFamily="34" charset="0"/>
                </a:rPr>
                <a:t> text, and graphics</a:t>
              </a:r>
              <a:r>
                <a:rPr lang="en-US" sz="3600">
                  <a:latin typeface="Trebuchet MS" pitchFamily="34" charset="0"/>
                </a:rPr>
                <a:t>. </a:t>
              </a:r>
            </a:p>
            <a:p>
              <a:pPr defTabSz="3765639"/>
              <a:endParaRPr lang="en-US" sz="3600">
                <a:latin typeface="Trebuchet MS" pitchFamily="34" charset="0"/>
              </a:endParaRPr>
            </a:p>
            <a:p>
              <a:pPr defTabSz="4389219"/>
              <a:r>
                <a:rPr lang="en-US" sz="3600">
                  <a:latin typeface="Trebuchet MS" pitchFamily="34" charset="0"/>
                </a:rPr>
                <a:t>We provide a series of online tutorials that will guide you through the poster design process and answer your poster production questions. To view our template tutorials, go online to </a:t>
              </a:r>
              <a:r>
                <a:rPr lang="en-US" sz="3600" b="1">
                  <a:solidFill>
                    <a:srgbClr val="FFC000"/>
                  </a:solidFill>
                  <a:latin typeface="Trebuchet MS" pitchFamily="34" charset="0"/>
                </a:rPr>
                <a:t>PosterPresentations.com</a:t>
              </a:r>
              <a:r>
                <a:rPr lang="en-US" sz="3600" b="1">
                  <a:solidFill>
                    <a:schemeClr val="bg1"/>
                  </a:solidFill>
                  <a:latin typeface="Trebuchet MS" pitchFamily="34" charset="0"/>
                </a:rPr>
                <a:t> </a:t>
              </a:r>
              <a:r>
                <a:rPr lang="en-US" sz="3600">
                  <a:solidFill>
                    <a:schemeClr val="bg1"/>
                  </a:solidFill>
                  <a:latin typeface="Trebuchet MS" pitchFamily="34" charset="0"/>
                </a:rPr>
                <a:t>and click on HELP DESK.</a:t>
              </a:r>
            </a:p>
            <a:p>
              <a:pPr defTabSz="4389219"/>
              <a:endParaRPr lang="en-US" sz="3600">
                <a:latin typeface="Trebuchet MS" pitchFamily="34" charset="0"/>
              </a:endParaRPr>
            </a:p>
            <a:p>
              <a:pPr defTabSz="4389219"/>
              <a:r>
                <a:rPr lang="en-US" sz="3600">
                  <a:solidFill>
                    <a:schemeClr val="bg1"/>
                  </a:solidFill>
                  <a:latin typeface="Trebuchet MS" pitchFamily="34" charset="0"/>
                </a:rPr>
                <a:t>When</a:t>
              </a:r>
              <a:r>
                <a:rPr lang="en-US" sz="3600" baseline="0">
                  <a:solidFill>
                    <a:schemeClr val="bg1"/>
                  </a:solidFill>
                  <a:latin typeface="Trebuchet MS" pitchFamily="34" charset="0"/>
                </a:rPr>
                <a:t> you are ready to print your poster</a:t>
              </a:r>
              <a:r>
                <a:rPr lang="en-US" sz="3600">
                  <a:solidFill>
                    <a:schemeClr val="bg1"/>
                  </a:solidFill>
                  <a:latin typeface="Trebuchet MS" pitchFamily="34" charset="0"/>
                </a:rPr>
                <a:t>,</a:t>
              </a:r>
              <a:r>
                <a:rPr lang="en-US" sz="3600" baseline="0">
                  <a:solidFill>
                    <a:schemeClr val="bg1"/>
                  </a:solidFill>
                  <a:latin typeface="Trebuchet MS" pitchFamily="34" charset="0"/>
                </a:rPr>
                <a:t> go online to </a:t>
              </a:r>
              <a:r>
                <a:rPr lang="en-US" sz="3600" b="0">
                  <a:solidFill>
                    <a:schemeClr val="bg1"/>
                  </a:solidFill>
                  <a:latin typeface="Trebuchet MS" pitchFamily="34" charset="0"/>
                </a:rPr>
                <a:t>PosterPresentations.com</a:t>
              </a:r>
              <a:br>
                <a:rPr lang="en-US" sz="3600">
                  <a:solidFill>
                    <a:schemeClr val="bg1"/>
                  </a:solidFill>
                  <a:latin typeface="Trebuchet MS" pitchFamily="34" charset="0"/>
                </a:rPr>
              </a:br>
              <a:endParaRPr lang="en-US" sz="3600">
                <a:solidFill>
                  <a:schemeClr val="bg1"/>
                </a:solidFill>
                <a:latin typeface="Trebuchet MS" pitchFamily="34" charset="0"/>
              </a:endParaRPr>
            </a:p>
            <a:p>
              <a:pPr algn="l" defTabSz="3765639"/>
              <a:r>
                <a:rPr lang="en-US" sz="3600" b="0">
                  <a:solidFill>
                    <a:schemeClr val="bg1"/>
                  </a:solidFill>
                  <a:latin typeface="Trebuchet MS" pitchFamily="34" charset="0"/>
                </a:rPr>
                <a:t>Need</a:t>
              </a:r>
              <a:r>
                <a:rPr lang="en-US" sz="3600" b="0" baseline="0">
                  <a:solidFill>
                    <a:schemeClr val="bg1"/>
                  </a:solidFill>
                  <a:latin typeface="Trebuchet MS" pitchFamily="34" charset="0"/>
                </a:rPr>
                <a:t> assistance? Call us at </a:t>
              </a:r>
              <a:r>
                <a:rPr lang="en-US" sz="3600" b="0">
                  <a:solidFill>
                    <a:srgbClr val="FFC000"/>
                  </a:solidFill>
                  <a:latin typeface="Trebuchet MS" pitchFamily="34" charset="0"/>
                </a:rPr>
                <a:t>1.510.649.3001</a:t>
              </a:r>
            </a:p>
            <a:p>
              <a:pPr algn="l" defTabSz="3765639"/>
              <a:endParaRPr lang="en-US" sz="4400" b="1">
                <a:solidFill>
                  <a:srgbClr val="FFFF00"/>
                </a:solidFill>
                <a:latin typeface="Trebuchet MS" pitchFamily="34" charset="0"/>
              </a:endParaRPr>
            </a:p>
            <a:p>
              <a:pPr algn="ctr"/>
              <a:endParaRPr lang="en-US" sz="3200" b="1">
                <a:solidFill>
                  <a:schemeClr val="bg1"/>
                </a:solidFill>
                <a:latin typeface="Trebuchet MS" pitchFamily="34" charset="0"/>
              </a:endParaRPr>
            </a:p>
            <a:p>
              <a:pPr algn="ctr"/>
              <a:r>
                <a:rPr lang="en-US" sz="4800" b="1" spc="600">
                  <a:solidFill>
                    <a:schemeClr val="bg1"/>
                  </a:solidFill>
                  <a:latin typeface="Trebuchet MS" pitchFamily="34" charset="0"/>
                </a:rPr>
                <a:t>QUICK START</a:t>
              </a:r>
            </a:p>
            <a:p>
              <a:pPr algn="ctr"/>
              <a:endParaRPr lang="en-US" sz="4000" b="1" baseline="0">
                <a:solidFill>
                  <a:schemeClr val="bg1"/>
                </a:solidFill>
                <a:latin typeface="Trebuchet MS" pitchFamily="34" charset="0"/>
              </a:endParaRPr>
            </a:p>
            <a:p>
              <a:pPr algn="ctr"/>
              <a:r>
                <a:rPr lang="en-US" sz="4000" b="1" baseline="0">
                  <a:solidFill>
                    <a:srgbClr val="FFC000"/>
                  </a:solidFill>
                  <a:latin typeface="Trebuchet MS" pitchFamily="34" charset="0"/>
                </a:rPr>
                <a:t>Zoom in and out</a:t>
              </a:r>
            </a:p>
            <a:p>
              <a:pPr marL="2527300" indent="-650875" algn="l" defTabSz="850900">
                <a:tabLst/>
              </a:pPr>
              <a:r>
                <a:rPr lang="en-US" sz="3200" b="0" baseline="0">
                  <a:solidFill>
                    <a:schemeClr val="bg1"/>
                  </a:solidFill>
                  <a:latin typeface="Trebuchet MS" pitchFamily="34" charset="0"/>
                </a:rPr>
                <a:t>	</a:t>
              </a:r>
              <a:r>
                <a:rPr lang="en-US" sz="3200" b="0" baseline="0">
                  <a:solidFill>
                    <a:schemeClr val="bg1">
                      <a:lumMod val="75000"/>
                    </a:schemeClr>
                  </a:solidFill>
                  <a:latin typeface="Trebuchet MS" pitchFamily="34" charset="0"/>
                </a:rPr>
                <a:t>As you work on your poster zoom in and out to the level that is more comfortable to you. Go to VIEW &gt; ZOOM.</a:t>
              </a:r>
            </a:p>
            <a:p>
              <a:pPr algn="l"/>
              <a:endParaRPr lang="en-US" sz="3600" b="0" baseline="0">
                <a:solidFill>
                  <a:schemeClr val="bg1"/>
                </a:solidFill>
                <a:latin typeface="Trebuchet MS" pitchFamily="34" charset="0"/>
              </a:endParaRPr>
            </a:p>
            <a:p>
              <a:pPr algn="ctr"/>
              <a:r>
                <a:rPr lang="en-US" sz="4000" b="1" baseline="0">
                  <a:solidFill>
                    <a:srgbClr val="FFC000"/>
                  </a:solidFill>
                  <a:latin typeface="Trebuchet MS" pitchFamily="34" charset="0"/>
                </a:rPr>
                <a:t>Title, Authors, and Affiliations</a:t>
              </a:r>
            </a:p>
            <a:p>
              <a:pPr algn="l"/>
              <a:r>
                <a:rPr lang="en-US" sz="3200" b="0" baseline="0">
                  <a:solidFill>
                    <a:schemeClr val="bg1">
                      <a:lumMod val="75000"/>
                    </a:schemeClr>
                  </a:solidFill>
                  <a:latin typeface="Trebuchet MS" pitchFamily="34" charset="0"/>
                </a:rPr>
                <a:t>Start designing your poster by adding the title, the names of the authors, and the affiliated institutions. </a:t>
              </a:r>
              <a:r>
                <a:rPr lang="en-US" sz="3200" b="0" spc="0" baseline="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3200" b="0" spc="0" baseline="0">
                <a:solidFill>
                  <a:schemeClr val="bg1">
                    <a:lumMod val="75000"/>
                  </a:schemeClr>
                </a:solidFill>
                <a:latin typeface="Trebuchet MS" pitchFamily="34" charset="0"/>
              </a:endParaRPr>
            </a:p>
            <a:p>
              <a:pPr algn="l"/>
              <a:r>
                <a:rPr lang="en-US" sz="3200" b="1" spc="300" baseline="0">
                  <a:solidFill>
                    <a:srgbClr val="FFC000"/>
                  </a:solidFill>
                  <a:latin typeface="Trebuchet MS" pitchFamily="34" charset="0"/>
                </a:rPr>
                <a:t>TIP</a:t>
              </a:r>
              <a:r>
                <a:rPr lang="en-US" sz="3200" b="1" baseline="0">
                  <a:solidFill>
                    <a:srgbClr val="FFC000"/>
                  </a:solidFill>
                  <a:latin typeface="Trebuchet MS" pitchFamily="34" charset="0"/>
                </a:rPr>
                <a:t>: </a:t>
              </a:r>
              <a:r>
                <a:rPr lang="en-US" sz="3200" b="0" baseline="0">
                  <a:solidFill>
                    <a:schemeClr val="bg1">
                      <a:lumMod val="75000"/>
                    </a:schemeClr>
                  </a:solidFill>
                  <a:latin typeface="Trebuchet MS" pitchFamily="34" charset="0"/>
                </a:rPr>
                <a:t>The font size of your title should be bigger than your name(s) and institution name(s).</a:t>
              </a:r>
            </a:p>
            <a:p>
              <a:pPr algn="l"/>
              <a:br>
                <a:rPr lang="en-US" sz="3600" b="1" baseline="0">
                  <a:solidFill>
                    <a:schemeClr val="bg1"/>
                  </a:solidFill>
                  <a:latin typeface="Trebuchet MS" pitchFamily="34" charset="0"/>
                </a:rPr>
              </a:br>
              <a:endParaRPr lang="en-US" sz="3600" b="1">
                <a:solidFill>
                  <a:schemeClr val="bg1"/>
                </a:solidFill>
                <a:latin typeface="Trebuchet MS" pitchFamily="34" charset="0"/>
              </a:endParaRPr>
            </a:p>
            <a:p>
              <a:pPr algn="ctr"/>
              <a:endParaRPr lang="en-US" sz="3600" b="1">
                <a:solidFill>
                  <a:srgbClr val="FFC000"/>
                </a:solidFill>
                <a:latin typeface="Trebuchet MS" pitchFamily="34" charset="0"/>
              </a:endParaRPr>
            </a:p>
            <a:p>
              <a:pPr algn="ctr"/>
              <a:endParaRPr lang="en-US" sz="3600" b="1">
                <a:solidFill>
                  <a:srgbClr val="FFC000"/>
                </a:solidFill>
                <a:latin typeface="Trebuchet MS" pitchFamily="34" charset="0"/>
              </a:endParaRPr>
            </a:p>
            <a:p>
              <a:pPr algn="ctr"/>
              <a:r>
                <a:rPr lang="en-US" sz="4000" b="1">
                  <a:solidFill>
                    <a:srgbClr val="FFC000"/>
                  </a:solidFill>
                  <a:latin typeface="Trebuchet MS" pitchFamily="34" charset="0"/>
                </a:rPr>
                <a:t>Adding Logos</a:t>
              </a:r>
              <a:r>
                <a:rPr lang="en-US" sz="4000" b="1" baseline="0">
                  <a:solidFill>
                    <a:srgbClr val="FFC000"/>
                  </a:solidFill>
                  <a:latin typeface="Trebuchet MS" pitchFamily="34" charset="0"/>
                </a:rPr>
                <a:t> / Seals</a:t>
              </a:r>
            </a:p>
            <a:p>
              <a:pPr algn="l"/>
              <a:r>
                <a:rPr lang="en-US" sz="3200" b="0" baseline="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3200" b="0" spc="300" baseline="0">
                <a:solidFill>
                  <a:schemeClr val="bg1">
                    <a:lumMod val="75000"/>
                  </a:schemeClr>
                </a:solidFill>
                <a:latin typeface="Trebuchet MS" pitchFamily="34" charset="0"/>
              </a:endParaRPr>
            </a:p>
            <a:p>
              <a:pPr algn="l"/>
              <a:r>
                <a:rPr lang="en-US" sz="3200" b="1" spc="300" baseline="0">
                  <a:solidFill>
                    <a:srgbClr val="FFC000"/>
                  </a:solidFill>
                  <a:latin typeface="Trebuchet MS" pitchFamily="34" charset="0"/>
                </a:rPr>
                <a:t>TIP:</a:t>
              </a:r>
              <a:r>
                <a:rPr lang="en-US" sz="3200" b="1" spc="0" baseline="0">
                  <a:solidFill>
                    <a:srgbClr val="FFC000"/>
                  </a:solidFill>
                  <a:latin typeface="Trebuchet MS" pitchFamily="34" charset="0"/>
                </a:rPr>
                <a:t> </a:t>
              </a:r>
              <a:r>
                <a:rPr lang="en-US" sz="3200" b="0" baseline="0">
                  <a:solidFill>
                    <a:schemeClr val="bg1">
                      <a:lumMod val="75000"/>
                    </a:schemeClr>
                  </a:solidFill>
                  <a:latin typeface="Trebuchet MS" pitchFamily="34" charset="0"/>
                </a:rPr>
                <a:t>See if your school’s logo is available on our free poster templates page.</a:t>
              </a:r>
            </a:p>
            <a:p>
              <a:pPr algn="l"/>
              <a:endParaRPr lang="en-US" sz="3200" b="0" baseline="0">
                <a:latin typeface="Trebuchet MS" pitchFamily="34" charset="0"/>
              </a:endParaRPr>
            </a:p>
            <a:p>
              <a:pPr algn="ctr"/>
              <a:r>
                <a:rPr lang="en-US" sz="4000" b="1" baseline="0">
                  <a:solidFill>
                    <a:srgbClr val="FFC000"/>
                  </a:solidFill>
                  <a:latin typeface="Trebuchet MS" pitchFamily="34" charset="0"/>
                </a:rPr>
                <a:t>Photographs / Graphics</a:t>
              </a:r>
            </a:p>
            <a:p>
              <a:pPr algn="l" defTabSz="977900"/>
              <a:r>
                <a:rPr lang="en-US" sz="3200" b="0" baseline="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3200" b="0" spc="0" baseline="0">
                  <a:solidFill>
                    <a:schemeClr val="bg1">
                      <a:lumMod val="75000"/>
                    </a:schemeClr>
                  </a:solidFill>
                  <a:latin typeface="Trebuchet MS" pitchFamily="34" charset="0"/>
                </a:rPr>
                <a:t>disproportionally.</a:t>
              </a:r>
            </a:p>
            <a:p>
              <a:pPr algn="l" defTabSz="977900"/>
              <a:endParaRPr lang="en-US" sz="3200" b="0" baseline="0">
                <a:latin typeface="Trebuchet MS" pitchFamily="34" charset="0"/>
              </a:endParaRPr>
            </a:p>
            <a:p>
              <a:pPr algn="ctr"/>
              <a:endParaRPr lang="en-US" sz="3600" b="1" baseline="0">
                <a:solidFill>
                  <a:srgbClr val="FFC000"/>
                </a:solidFill>
                <a:latin typeface="Trebuchet MS" pitchFamily="34" charset="0"/>
              </a:endParaRPr>
            </a:p>
            <a:p>
              <a:pPr algn="ctr"/>
              <a:endParaRPr lang="en-US" sz="3600" b="1" baseline="0">
                <a:solidFill>
                  <a:srgbClr val="FFC000"/>
                </a:solidFill>
                <a:latin typeface="Trebuchet MS" pitchFamily="34" charset="0"/>
              </a:endParaRPr>
            </a:p>
            <a:p>
              <a:pPr algn="ctr"/>
              <a:endParaRPr lang="en-US" sz="3600" b="1" baseline="0">
                <a:solidFill>
                  <a:srgbClr val="FFC000"/>
                </a:solidFill>
                <a:latin typeface="Trebuchet MS" pitchFamily="34" charset="0"/>
              </a:endParaRPr>
            </a:p>
            <a:p>
              <a:pPr algn="ctr"/>
              <a:endParaRPr lang="en-US" sz="3600" b="1" baseline="0">
                <a:solidFill>
                  <a:srgbClr val="FFC000"/>
                </a:solidFill>
                <a:latin typeface="Trebuchet MS" pitchFamily="34" charset="0"/>
              </a:endParaRPr>
            </a:p>
            <a:p>
              <a:pPr algn="ctr"/>
              <a:endParaRPr lang="en-US" sz="3600" b="1" baseline="0">
                <a:solidFill>
                  <a:srgbClr val="FFC000"/>
                </a:solidFill>
                <a:latin typeface="Trebuchet MS" pitchFamily="34" charset="0"/>
              </a:endParaRPr>
            </a:p>
            <a:p>
              <a:pPr algn="ctr"/>
              <a:endParaRPr lang="en-US" sz="3600" b="1" baseline="0">
                <a:solidFill>
                  <a:srgbClr val="FFC000"/>
                </a:solidFill>
                <a:latin typeface="Trebuchet MS" pitchFamily="34" charset="0"/>
              </a:endParaRPr>
            </a:p>
            <a:p>
              <a:pPr algn="ctr"/>
              <a:endParaRPr lang="en-US" sz="3600" b="1" baseline="0">
                <a:solidFill>
                  <a:srgbClr val="FFC000"/>
                </a:solidFill>
                <a:latin typeface="Trebuchet MS" pitchFamily="34" charset="0"/>
              </a:endParaRPr>
            </a:p>
            <a:p>
              <a:pPr algn="ctr"/>
              <a:r>
                <a:rPr lang="en-US" sz="4000" b="1" baseline="0">
                  <a:solidFill>
                    <a:srgbClr val="FFC000"/>
                  </a:solidFill>
                  <a:latin typeface="Trebuchet MS" pitchFamily="34" charset="0"/>
                </a:rPr>
                <a:t>Image Quality Check</a:t>
              </a:r>
            </a:p>
            <a:p>
              <a:pPr lvl="0" algn="l" defTabSz="977900"/>
              <a:r>
                <a:rPr lang="en-US" sz="3200" b="0" baseline="0">
                  <a:solidFill>
                    <a:schemeClr val="bg1">
                      <a:lumMod val="75000"/>
                    </a:schemeClr>
                  </a:solidFill>
                  <a:latin typeface="Trebuchet MS" pitchFamily="34" charset="0"/>
                </a:rPr>
                <a:t>Zoom in and look at your images at 100% magnification. If they look good they will print well. </a:t>
              </a:r>
              <a:endParaRPr lang="en-US" sz="3600" b="0">
                <a:latin typeface="Trebuchet MS" pitchFamily="34" charset="0"/>
              </a:endParaRPr>
            </a:p>
          </p:txBody>
        </p:sp>
        <p:cxnSp>
          <p:nvCxnSpPr>
            <p:cNvPr id="25" name="Straight Connector 24"/>
            <p:cNvCxnSpPr/>
            <p:nvPr/>
          </p:nvCxnSpPr>
          <p:spPr>
            <a:xfrm>
              <a:off x="-11225189" y="7240467"/>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userDrawn="1"/>
          </p:nvPicPr>
          <p:blipFill>
            <a:blip r:embed="rId3"/>
            <a:stretch>
              <a:fillRect/>
            </a:stretch>
          </p:blipFill>
          <p:spPr>
            <a:xfrm>
              <a:off x="-10479105" y="12472417"/>
              <a:ext cx="1597666" cy="1201935"/>
            </a:xfrm>
            <a:prstGeom prst="rect">
              <a:avLst/>
            </a:prstGeom>
          </p:spPr>
        </p:pic>
        <p:pic>
          <p:nvPicPr>
            <p:cNvPr id="30" name="Picture 29"/>
            <p:cNvPicPr>
              <a:picLocks noChangeAspect="1"/>
            </p:cNvPicPr>
            <p:nvPr userDrawn="1"/>
          </p:nvPicPr>
          <p:blipFill>
            <a:blip r:embed="rId4"/>
            <a:stretch>
              <a:fillRect/>
            </a:stretch>
          </p:blipFill>
          <p:spPr>
            <a:xfrm>
              <a:off x="-10732765" y="19116994"/>
              <a:ext cx="9986808" cy="1053596"/>
            </a:xfrm>
            <a:prstGeom prst="rect">
              <a:avLst/>
            </a:prstGeom>
          </p:spPr>
        </p:pic>
        <p:grpSp>
          <p:nvGrpSpPr>
            <p:cNvPr id="32" name="Group 31"/>
            <p:cNvGrpSpPr/>
            <p:nvPr userDrawn="1"/>
          </p:nvGrpSpPr>
          <p:grpSpPr>
            <a:xfrm>
              <a:off x="-9744993" y="29384977"/>
              <a:ext cx="7531182" cy="2202634"/>
              <a:chOff x="-4470427" y="13701622"/>
              <a:chExt cx="3470785" cy="1011982"/>
            </a:xfrm>
          </p:grpSpPr>
          <p:grpSp>
            <p:nvGrpSpPr>
              <p:cNvPr id="46" name="Group 45"/>
              <p:cNvGrpSpPr/>
              <p:nvPr userDrawn="1"/>
            </p:nvGrpSpPr>
            <p:grpSpPr>
              <a:xfrm>
                <a:off x="-2783495" y="13745853"/>
                <a:ext cx="624431" cy="898924"/>
                <a:chOff x="-3958697" y="14964973"/>
                <a:chExt cx="779338" cy="1288152"/>
              </a:xfrm>
            </p:grpSpPr>
            <p:pic>
              <p:nvPicPr>
                <p:cNvPr id="52" name="Picture 51"/>
                <p:cNvPicPr>
                  <a:picLocks noChangeAspect="1"/>
                </p:cNvPicPr>
                <p:nvPr userDrawn="1"/>
              </p:nvPicPr>
              <p:blipFill>
                <a:blip r:embed="rId5"/>
                <a:stretch>
                  <a:fillRect/>
                </a:stretch>
              </p:blipFill>
              <p:spPr>
                <a:xfrm>
                  <a:off x="-3948160" y="14964973"/>
                  <a:ext cx="768801" cy="1090857"/>
                </a:xfrm>
                <a:prstGeom prst="rect">
                  <a:avLst/>
                </a:prstGeom>
              </p:spPr>
            </p:pic>
            <p:sp>
              <p:nvSpPr>
                <p:cNvPr id="53" name="TextBox 52"/>
                <p:cNvSpPr txBox="1"/>
                <p:nvPr userDrawn="1"/>
              </p:nvSpPr>
              <p:spPr>
                <a:xfrm>
                  <a:off x="-3958697" y="15961716"/>
                  <a:ext cx="779337" cy="291409"/>
                </a:xfrm>
                <a:prstGeom prst="rect">
                  <a:avLst/>
                </a:prstGeom>
                <a:solidFill>
                  <a:schemeClr val="accent1"/>
                </a:solidFill>
                <a:ln>
                  <a:noFill/>
                </a:ln>
              </p:spPr>
              <p:txBody>
                <a:bodyPr wrap="square" lIns="91440" tIns="91440" rIns="91440" bIns="91440" rtlCol="0">
                  <a:spAutoFit/>
                </a:bodyPr>
                <a:lstStyle/>
                <a:p>
                  <a:pPr algn="ctr"/>
                  <a:r>
                    <a:rPr lang="en-US" sz="2000" b="1">
                      <a:solidFill>
                        <a:schemeClr val="tx1"/>
                      </a:solidFill>
                    </a:rPr>
                    <a:t>ORIGINAL</a:t>
                  </a:r>
                </a:p>
              </p:txBody>
            </p:sp>
          </p:grpSp>
          <p:grpSp>
            <p:nvGrpSpPr>
              <p:cNvPr id="47" name="Group 46"/>
              <p:cNvGrpSpPr/>
              <p:nvPr userDrawn="1"/>
            </p:nvGrpSpPr>
            <p:grpSpPr>
              <a:xfrm>
                <a:off x="-2033159" y="13745867"/>
                <a:ext cx="1033517" cy="898915"/>
                <a:chOff x="-2921738" y="14889872"/>
                <a:chExt cx="1420279" cy="1235304"/>
              </a:xfrm>
            </p:grpSpPr>
            <p:pic>
              <p:nvPicPr>
                <p:cNvPr id="50" name="Picture 49"/>
                <p:cNvPicPr>
                  <a:picLocks noChangeAspect="1"/>
                </p:cNvPicPr>
                <p:nvPr userDrawn="1"/>
              </p:nvPicPr>
              <p:blipFill>
                <a:blip r:embed="rId5"/>
                <a:stretch>
                  <a:fillRect/>
                </a:stretch>
              </p:blipFill>
              <p:spPr>
                <a:xfrm>
                  <a:off x="-2921738" y="14889872"/>
                  <a:ext cx="1420279" cy="1029694"/>
                </a:xfrm>
                <a:prstGeom prst="rect">
                  <a:avLst/>
                </a:prstGeom>
              </p:spPr>
            </p:pic>
            <p:sp>
              <p:nvSpPr>
                <p:cNvPr id="51" name="TextBox 50"/>
                <p:cNvSpPr txBox="1"/>
                <p:nvPr userDrawn="1"/>
              </p:nvSpPr>
              <p:spPr>
                <a:xfrm>
                  <a:off x="-2918991" y="15845720"/>
                  <a:ext cx="1417532" cy="279456"/>
                </a:xfrm>
                <a:prstGeom prst="rect">
                  <a:avLst/>
                </a:prstGeom>
                <a:solidFill>
                  <a:srgbClr val="FF0000"/>
                </a:solidFill>
              </p:spPr>
              <p:txBody>
                <a:bodyPr wrap="square" lIns="457200" tIns="91440" rIns="457200" bIns="91440" rtlCol="0">
                  <a:spAutoFit/>
                </a:bodyPr>
                <a:lstStyle/>
                <a:p>
                  <a:pPr algn="ctr"/>
                  <a:r>
                    <a:rPr lang="en-US" sz="2000" b="1">
                      <a:solidFill>
                        <a:schemeClr val="bg1"/>
                      </a:solidFill>
                    </a:rPr>
                    <a:t>DISTORTED</a:t>
                  </a:r>
                  <a:endParaRPr lang="en-US" sz="900" b="1">
                    <a:solidFill>
                      <a:schemeClr val="bg1"/>
                    </a:solidFill>
                  </a:endParaRPr>
                </a:p>
              </p:txBody>
            </p:sp>
          </p:grpSp>
          <p:pic>
            <p:nvPicPr>
              <p:cNvPr id="48" name="Picture 47"/>
              <p:cNvPicPr>
                <a:picLocks noChangeAspect="1"/>
              </p:cNvPicPr>
              <p:nvPr userDrawn="1"/>
            </p:nvPicPr>
            <p:blipFill>
              <a:blip r:embed="rId6"/>
              <a:stretch>
                <a:fillRect/>
              </a:stretch>
            </p:blipFill>
            <p:spPr>
              <a:xfrm>
                <a:off x="-4470427" y="13701622"/>
                <a:ext cx="1098742" cy="847761"/>
              </a:xfrm>
              <a:prstGeom prst="rect">
                <a:avLst/>
              </a:prstGeom>
            </p:spPr>
          </p:pic>
          <p:sp>
            <p:nvSpPr>
              <p:cNvPr id="49" name="TextBox 48"/>
              <p:cNvSpPr txBox="1"/>
              <p:nvPr userDrawn="1"/>
            </p:nvSpPr>
            <p:spPr>
              <a:xfrm>
                <a:off x="-4440600" y="14388371"/>
                <a:ext cx="1035685" cy="325233"/>
              </a:xfrm>
              <a:prstGeom prst="rect">
                <a:avLst/>
              </a:prstGeom>
              <a:noFill/>
            </p:spPr>
            <p:txBody>
              <a:bodyPr wrap="square" lIns="457200" tIns="457200" rIns="457200" bIns="0" rtlCol="0">
                <a:spAutoFit/>
              </a:bodyPr>
              <a:lstStyle/>
              <a:p>
                <a:pPr algn="ctr"/>
                <a:r>
                  <a:rPr lang="en-US" sz="1600">
                    <a:solidFill>
                      <a:schemeClr val="bg1"/>
                    </a:solidFill>
                  </a:rPr>
                  <a:t>Corner</a:t>
                </a:r>
                <a:r>
                  <a:rPr lang="en-US" sz="1600" baseline="0">
                    <a:solidFill>
                      <a:schemeClr val="bg1"/>
                    </a:solidFill>
                  </a:rPr>
                  <a:t> handles</a:t>
                </a:r>
                <a:endParaRPr lang="en-US" sz="1600">
                  <a:solidFill>
                    <a:schemeClr val="bg1"/>
                  </a:solidFill>
                </a:endParaRPr>
              </a:p>
            </p:txBody>
          </p:sp>
        </p:grpSp>
        <p:grpSp>
          <p:nvGrpSpPr>
            <p:cNvPr id="37" name="Group 36"/>
            <p:cNvGrpSpPr/>
            <p:nvPr userDrawn="1"/>
          </p:nvGrpSpPr>
          <p:grpSpPr>
            <a:xfrm>
              <a:off x="-10573702" y="34554904"/>
              <a:ext cx="9344084" cy="2526502"/>
              <a:chOff x="-4835604" y="15859915"/>
              <a:chExt cx="4306270" cy="1160780"/>
            </a:xfrm>
          </p:grpSpPr>
          <p:graphicFrame>
            <p:nvGraphicFramePr>
              <p:cNvPr id="38" name="Object 37"/>
              <p:cNvGraphicFramePr>
                <a:graphicFrameLocks noChangeAspect="1"/>
              </p:cNvGraphicFramePr>
              <p:nvPr userDrawn="1">
                <p:extLst>
                  <p:ext uri="{D42A27DB-BD31-4B8C-83A1-F6EECF244321}">
                    <p14:modId xmlns:p14="http://schemas.microsoft.com/office/powerpoint/2010/main" val="4035688387"/>
                  </p:ext>
                </p:extLst>
              </p:nvPr>
            </p:nvGraphicFramePr>
            <p:xfrm>
              <a:off x="-4649322" y="15859915"/>
              <a:ext cx="1828800" cy="1117600"/>
            </p:xfrm>
            <a:graphic>
              <a:graphicData uri="http://schemas.openxmlformats.org/presentationml/2006/ole">
                <mc:AlternateContent xmlns:mc="http://schemas.openxmlformats.org/markup-compatibility/2006">
                  <mc:Choice xmlns:v="urn:schemas-microsoft-com:vml" Requires="v">
                    <p:oleObj name="Image" r:id="rId7" imgW="1828440" imgH="1117440" progId="Photoshop.Image.13">
                      <p:embed/>
                    </p:oleObj>
                  </mc:Choice>
                  <mc:Fallback>
                    <p:oleObj name="Image" r:id="rId7" imgW="1828440" imgH="1117440" progId="Photoshop.Image.13">
                      <p:embed/>
                      <p:pic>
                        <p:nvPicPr>
                          <p:cNvPr id="38" name="Object 37"/>
                          <p:cNvPicPr/>
                          <p:nvPr/>
                        </p:nvPicPr>
                        <p:blipFill>
                          <a:blip r:embed="rId8"/>
                          <a:stretch>
                            <a:fillRect/>
                          </a:stretch>
                        </p:blipFill>
                        <p:spPr>
                          <a:xfrm>
                            <a:off x="-4649322" y="15859915"/>
                            <a:ext cx="1828800" cy="1117600"/>
                          </a:xfrm>
                          <a:prstGeom prst="rect">
                            <a:avLst/>
                          </a:prstGeom>
                        </p:spPr>
                      </p:pic>
                    </p:oleObj>
                  </mc:Fallback>
                </mc:AlternateContent>
              </a:graphicData>
            </a:graphic>
          </p:graphicFrame>
          <p:graphicFrame>
            <p:nvGraphicFramePr>
              <p:cNvPr id="39" name="Object 38"/>
              <p:cNvGraphicFramePr>
                <a:graphicFrameLocks noChangeAspect="1"/>
              </p:cNvGraphicFramePr>
              <p:nvPr userDrawn="1">
                <p:extLst>
                  <p:ext uri="{D42A27DB-BD31-4B8C-83A1-F6EECF244321}">
                    <p14:modId xmlns:p14="http://schemas.microsoft.com/office/powerpoint/2010/main" val="37521511"/>
                  </p:ext>
                </p:extLst>
              </p:nvPr>
            </p:nvGraphicFramePr>
            <p:xfrm>
              <a:off x="-2572617" y="15863608"/>
              <a:ext cx="1828800" cy="1117600"/>
            </p:xfrm>
            <a:graphic>
              <a:graphicData uri="http://schemas.openxmlformats.org/presentationml/2006/ole">
                <mc:AlternateContent xmlns:mc="http://schemas.openxmlformats.org/markup-compatibility/2006">
                  <mc:Choice xmlns:v="urn:schemas-microsoft-com:vml" Requires="v">
                    <p:oleObj name="Image" r:id="rId9" imgW="1828440" imgH="1117440" progId="Photoshop.Image.13">
                      <p:embed/>
                    </p:oleObj>
                  </mc:Choice>
                  <mc:Fallback>
                    <p:oleObj name="Image" r:id="rId9" imgW="1828440" imgH="1117440" progId="Photoshop.Image.13">
                      <p:embed/>
                      <p:pic>
                        <p:nvPicPr>
                          <p:cNvPr id="39" name="Object 38"/>
                          <p:cNvPicPr/>
                          <p:nvPr/>
                        </p:nvPicPr>
                        <p:blipFill>
                          <a:blip r:embed="rId10"/>
                          <a:stretch>
                            <a:fillRect/>
                          </a:stretch>
                        </p:blipFill>
                        <p:spPr>
                          <a:xfrm>
                            <a:off x="-2572617" y="15863608"/>
                            <a:ext cx="1828800" cy="1117600"/>
                          </a:xfrm>
                          <a:prstGeom prst="rect">
                            <a:avLst/>
                          </a:prstGeom>
                        </p:spPr>
                      </p:pic>
                    </p:oleObj>
                  </mc:Fallback>
                </mc:AlternateContent>
              </a:graphicData>
            </a:graphic>
          </p:graphicFrame>
          <p:sp>
            <p:nvSpPr>
              <p:cNvPr id="41" name="TextBox 40"/>
              <p:cNvSpPr txBox="1"/>
              <p:nvPr userDrawn="1"/>
            </p:nvSpPr>
            <p:spPr>
              <a:xfrm rot="16200000">
                <a:off x="-5311537" y="16369501"/>
                <a:ext cx="1117601" cy="165735"/>
              </a:xfrm>
              <a:prstGeom prst="rect">
                <a:avLst/>
              </a:prstGeom>
              <a:noFill/>
            </p:spPr>
            <p:txBody>
              <a:bodyPr wrap="square" lIns="91440" tIns="91440" rIns="91440" bIns="0" rtlCol="0">
                <a:spAutoFit/>
              </a:bodyPr>
              <a:lstStyle/>
              <a:p>
                <a:pPr algn="ctr"/>
                <a:r>
                  <a:rPr lang="en-US" sz="2000">
                    <a:solidFill>
                      <a:srgbClr val="92D050"/>
                    </a:solidFill>
                  </a:rPr>
                  <a:t>Good</a:t>
                </a:r>
                <a:r>
                  <a:rPr lang="en-US" sz="2000" baseline="0">
                    <a:solidFill>
                      <a:srgbClr val="92D050"/>
                    </a:solidFill>
                  </a:rPr>
                  <a:t> </a:t>
                </a:r>
                <a:r>
                  <a:rPr lang="en-US" sz="2000" baseline="0">
                    <a:solidFill>
                      <a:schemeClr val="bg1"/>
                    </a:solidFill>
                  </a:rPr>
                  <a:t>printing quality</a:t>
                </a:r>
                <a:endParaRPr lang="en-US" sz="2000">
                  <a:solidFill>
                    <a:schemeClr val="bg1"/>
                  </a:solidFill>
                </a:endParaRPr>
              </a:p>
            </p:txBody>
          </p:sp>
          <p:sp>
            <p:nvSpPr>
              <p:cNvPr id="45" name="TextBox 44"/>
              <p:cNvSpPr txBox="1"/>
              <p:nvPr userDrawn="1"/>
            </p:nvSpPr>
            <p:spPr>
              <a:xfrm rot="16200000">
                <a:off x="-1171002" y="16379027"/>
                <a:ext cx="1117601" cy="165735"/>
              </a:xfrm>
              <a:prstGeom prst="rect">
                <a:avLst/>
              </a:prstGeom>
              <a:noFill/>
            </p:spPr>
            <p:txBody>
              <a:bodyPr wrap="square" lIns="91440" tIns="91440" rIns="91440" bIns="0" rtlCol="0">
                <a:spAutoFit/>
              </a:bodyPr>
              <a:lstStyle/>
              <a:p>
                <a:pPr algn="ctr"/>
                <a:r>
                  <a:rPr lang="en-US" sz="2000">
                    <a:solidFill>
                      <a:srgbClr val="FF0000"/>
                    </a:solidFill>
                  </a:rPr>
                  <a:t>Bad </a:t>
                </a:r>
                <a:r>
                  <a:rPr lang="en-US" sz="2000">
                    <a:solidFill>
                      <a:schemeClr val="bg1"/>
                    </a:solidFill>
                  </a:rPr>
                  <a:t>printing quality</a:t>
                </a:r>
              </a:p>
            </p:txBody>
          </p:sp>
        </p:grpSp>
      </p:grpSp>
      <p:grpSp>
        <p:nvGrpSpPr>
          <p:cNvPr id="54" name="Group 53"/>
          <p:cNvGrpSpPr/>
          <p:nvPr userDrawn="1"/>
        </p:nvGrpSpPr>
        <p:grpSpPr>
          <a:xfrm>
            <a:off x="30676632" y="0"/>
            <a:ext cx="12284832" cy="42803763"/>
            <a:chOff x="44157839" y="-55065"/>
            <a:chExt cx="11062139" cy="38543561"/>
          </a:xfrm>
        </p:grpSpPr>
        <p:sp>
          <p:nvSpPr>
            <p:cNvPr id="55" name="Rectangle 54"/>
            <p:cNvSpPr/>
            <p:nvPr userDrawn="1"/>
          </p:nvSpPr>
          <p:spPr>
            <a:xfrm>
              <a:off x="44157839" y="-55065"/>
              <a:ext cx="11062139" cy="3854356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800" b="1" spc="600">
                  <a:solidFill>
                    <a:schemeClr val="bg1"/>
                  </a:solidFill>
                  <a:latin typeface="Trebuchet MS" pitchFamily="34" charset="0"/>
                </a:rPr>
                <a:t>QUICK START (cont.)</a:t>
              </a:r>
            </a:p>
            <a:p>
              <a:pPr algn="ctr"/>
              <a:endParaRPr lang="en-US" sz="4400" b="1" baseline="0">
                <a:solidFill>
                  <a:schemeClr val="bg1"/>
                </a:solidFill>
                <a:latin typeface="Trebuchet MS" pitchFamily="34" charset="0"/>
              </a:endParaRPr>
            </a:p>
            <a:p>
              <a:pPr algn="ctr"/>
              <a:r>
                <a:rPr lang="en-US" sz="4000" b="1" baseline="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3200" b="0" baseline="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3200" b="0" spc="0" baseline="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3200" b="0" baseline="0">
                <a:solidFill>
                  <a:schemeClr val="bg1">
                    <a:lumMod val="75000"/>
                  </a:schemeClr>
                </a:solidFill>
                <a:latin typeface="Trebuchet MS" pitchFamily="34" charset="0"/>
              </a:endParaRPr>
            </a:p>
            <a:p>
              <a:pPr marL="0" indent="0" algn="l" defTabSz="114300"/>
              <a:endParaRPr lang="en-US" sz="3200" b="0" baseline="0">
                <a:solidFill>
                  <a:schemeClr val="bg1">
                    <a:lumMod val="75000"/>
                  </a:schemeClr>
                </a:solidFill>
                <a:latin typeface="Trebuchet MS" pitchFamily="34" charset="0"/>
              </a:endParaRPr>
            </a:p>
            <a:p>
              <a:pPr marL="0" indent="0" algn="l" defTabSz="114300"/>
              <a:endParaRPr lang="en-US" sz="3200" b="0" baseline="0">
                <a:solidFill>
                  <a:schemeClr val="bg1">
                    <a:lumMod val="75000"/>
                  </a:schemeClr>
                </a:solidFill>
                <a:latin typeface="Trebuchet MS" pitchFamily="34" charset="0"/>
              </a:endParaRPr>
            </a:p>
            <a:p>
              <a:pPr marL="0" indent="0" algn="l" defTabSz="114300"/>
              <a:endParaRPr lang="en-US" sz="3200" b="0" baseline="0">
                <a:solidFill>
                  <a:schemeClr val="bg1">
                    <a:lumMod val="75000"/>
                  </a:schemeClr>
                </a:solidFill>
                <a:latin typeface="Trebuchet MS" pitchFamily="34" charset="0"/>
              </a:endParaRPr>
            </a:p>
            <a:p>
              <a:pPr marL="0" indent="0" algn="l" defTabSz="114300"/>
              <a:endParaRPr lang="en-US" sz="3200" b="0" baseline="0">
                <a:solidFill>
                  <a:schemeClr val="bg1">
                    <a:lumMod val="75000"/>
                  </a:schemeClr>
                </a:solidFill>
                <a:latin typeface="Trebuchet MS" pitchFamily="34" charset="0"/>
              </a:endParaRPr>
            </a:p>
            <a:p>
              <a:pPr marL="0" indent="0" algn="l" defTabSz="114300"/>
              <a:endParaRPr lang="en-US" sz="3200" b="0" baseline="0">
                <a:solidFill>
                  <a:schemeClr val="bg1">
                    <a:lumMod val="75000"/>
                  </a:schemeClr>
                </a:solidFill>
                <a:latin typeface="Trebuchet MS" pitchFamily="34" charset="0"/>
              </a:endParaRPr>
            </a:p>
            <a:p>
              <a:pPr marL="0" indent="0" algn="l" defTabSz="114300"/>
              <a:endParaRPr lang="en-US" sz="3200" b="0" baseline="0">
                <a:solidFill>
                  <a:schemeClr val="bg1">
                    <a:lumMod val="75000"/>
                  </a:schemeClr>
                </a:solidFill>
                <a:latin typeface="Trebuchet MS" pitchFamily="34" charset="0"/>
              </a:endParaRPr>
            </a:p>
            <a:p>
              <a:pPr marL="0" indent="0" algn="l" defTabSz="114300"/>
              <a:r>
                <a:rPr lang="en-US" sz="3200" b="0" baseline="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3200" b="0" baseline="0">
                <a:solidFill>
                  <a:schemeClr val="bg1">
                    <a:lumMod val="75000"/>
                  </a:schemeClr>
                </a:solidFill>
                <a:latin typeface="Trebuchet MS" pitchFamily="34" charset="0"/>
              </a:endParaRPr>
            </a:p>
            <a:p>
              <a:pPr algn="ctr"/>
              <a:r>
                <a:rPr lang="en-US" sz="4000" b="1" baseline="0">
                  <a:solidFill>
                    <a:srgbClr val="FFC000"/>
                  </a:solidFill>
                  <a:latin typeface="Trebuchet MS" pitchFamily="34" charset="0"/>
                </a:rPr>
                <a:t>How to add Text</a:t>
              </a:r>
            </a:p>
            <a:p>
              <a:pPr marL="3429000" lvl="2" indent="0" algn="l" defTabSz="114300"/>
              <a:r>
                <a:rPr lang="en-US" sz="3200" b="0" baseline="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3200" b="0" baseline="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3200" b="0" baseline="0">
                  <a:solidFill>
                    <a:schemeClr val="bg1">
                      <a:lumMod val="75000"/>
                    </a:schemeClr>
                  </a:solidFill>
                  <a:latin typeface="Trebuchet MS" pitchFamily="34" charset="0"/>
                </a:rPr>
                <a:t> </a:t>
              </a:r>
              <a:r>
                <a:rPr kumimoji="0" lang="en-US" sz="4000" b="1" i="0" u="none" strike="noStrike" kern="1200" cap="none" spc="0" normalizeH="0" baseline="0" noProof="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lumMod val="75000"/>
                    </a:prstClr>
                  </a:solidFill>
                  <a:effectLst/>
                  <a:uLnTx/>
                  <a:uFillTx/>
                  <a:latin typeface="Trebuchet MS" pitchFamily="34" charset="0"/>
                </a:rPr>
                <a:t>Adjust the size of your text based on how much content you have to present. </a:t>
              </a:r>
              <a:br>
                <a:rPr kumimoji="0" lang="en-US" sz="3200" b="0" i="0" u="none" strike="noStrike" kern="1200" cap="none" spc="0" normalizeH="0" baseline="0" noProof="0">
                  <a:ln>
                    <a:noFill/>
                  </a:ln>
                  <a:solidFill>
                    <a:prstClr val="white">
                      <a:lumMod val="75000"/>
                    </a:prstClr>
                  </a:solidFill>
                  <a:effectLst/>
                  <a:uLnTx/>
                  <a:uFillTx/>
                  <a:latin typeface="Trebuchet MS" pitchFamily="34" charset="0"/>
                </a:rPr>
              </a:br>
              <a:r>
                <a:rPr kumimoji="0" lang="en-US" sz="3200" b="0" i="0" u="none" strike="noStrike" kern="1200" cap="none" spc="0" normalizeH="0" baseline="0" noProof="0">
                  <a:ln>
                    <a:noFill/>
                  </a:ln>
                  <a:solidFill>
                    <a:prstClr val="white">
                      <a:lumMod val="75000"/>
                    </a:prstClr>
                  </a:solidFill>
                  <a:effectLst/>
                  <a:uLnTx/>
                  <a:uFillTx/>
                  <a:latin typeface="Trebuchet MS" pitchFamily="34" charset="0"/>
                </a:rPr>
                <a:t>The default template text offers a good starting point. Follow the conference requirements.</a:t>
              </a:r>
              <a:endParaRPr lang="en-US" sz="3200" b="0" baseline="0">
                <a:solidFill>
                  <a:schemeClr val="bg1">
                    <a:lumMod val="75000"/>
                  </a:schemeClr>
                </a:solidFill>
                <a:latin typeface="Trebuchet MS" pitchFamily="34" charset="0"/>
              </a:endParaRPr>
            </a:p>
            <a:p>
              <a:pPr marL="1518341" lvl="2" indent="0" algn="l" defTabSz="114300"/>
              <a:endParaRPr lang="en-US" sz="3200" b="0" baseline="0">
                <a:solidFill>
                  <a:schemeClr val="bg1">
                    <a:lumMod val="75000"/>
                  </a:schemeClr>
                </a:solidFill>
                <a:latin typeface="Trebuchet MS" pitchFamily="34" charset="0"/>
              </a:endParaRPr>
            </a:p>
            <a:p>
              <a:pPr algn="ctr"/>
              <a:r>
                <a:rPr lang="en-US" sz="4000" b="1" baseline="0">
                  <a:solidFill>
                    <a:srgbClr val="FFC000"/>
                  </a:solidFill>
                  <a:latin typeface="Trebuchet MS" pitchFamily="34" charset="0"/>
                </a:rPr>
                <a:t>How to add Tables</a:t>
              </a:r>
            </a:p>
            <a:p>
              <a:pPr marL="2000250" lvl="1" indent="0" algn="l" defTabSz="114300"/>
              <a:r>
                <a:rPr lang="en-US" sz="3200" b="0" baseline="0">
                  <a:solidFill>
                    <a:schemeClr val="bg1">
                      <a:lumMod val="75000"/>
                    </a:schemeClr>
                  </a:solidFill>
                  <a:latin typeface="Trebuchet MS" pitchFamily="34" charset="0"/>
                </a:rPr>
                <a:t>To add a table from scratch go to the INSERT menu and click on TABLE. A drop-down box will help you select rows and columns. </a:t>
              </a:r>
            </a:p>
            <a:p>
              <a:pPr marL="0" lvl="0" indent="0" algn="l" defTabSz="114300"/>
              <a:r>
                <a:rPr lang="en-US" sz="3200" b="0" baseline="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3200" b="0" baseline="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4000" b="1" i="0" u="none" strike="noStrike" kern="1200" cap="none" spc="0" normalizeH="0" baseline="0" noProof="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3200" b="0" baseline="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lumMod val="75000"/>
                  </a:prstClr>
                </a:solidFill>
                <a:effectLst/>
                <a:uLnTx/>
                <a:uFillTx/>
                <a:latin typeface="Trebuchet MS" pitchFamily="34" charset="0"/>
              </a:endParaRPr>
            </a:p>
          </p:txBody>
        </p:sp>
        <p:graphicFrame>
          <p:nvGraphicFramePr>
            <p:cNvPr id="56" name="Object 55"/>
            <p:cNvGraphicFramePr>
              <a:graphicFrameLocks noChangeAspect="1"/>
            </p:cNvGraphicFramePr>
            <p:nvPr userDrawn="1">
              <p:extLst>
                <p:ext uri="{D42A27DB-BD31-4B8C-83A1-F6EECF244321}">
                  <p14:modId xmlns:p14="http://schemas.microsoft.com/office/powerpoint/2010/main" val="4191269152"/>
                </p:ext>
              </p:extLst>
            </p:nvPr>
          </p:nvGraphicFramePr>
          <p:xfrm>
            <a:off x="46102925" y="4068480"/>
            <a:ext cx="6955629" cy="2569718"/>
          </p:xfrm>
          <a:graphic>
            <a:graphicData uri="http://schemas.openxmlformats.org/presentationml/2006/ole">
              <mc:AlternateContent xmlns:mc="http://schemas.openxmlformats.org/markup-compatibility/2006">
                <mc:Choice xmlns:v="urn:schemas-microsoft-com:vml" Requires="v">
                  <p:oleObj name="Image" r:id="rId11" imgW="4571280" imgH="1688760" progId="Photoshop.Image.13">
                    <p:embed/>
                  </p:oleObj>
                </mc:Choice>
                <mc:Fallback>
                  <p:oleObj name="Image" r:id="rId11" imgW="4571280" imgH="1688760" progId="Photoshop.Image.13">
                    <p:embed/>
                    <p:pic>
                      <p:nvPicPr>
                        <p:cNvPr id="56" name="Object 55"/>
                        <p:cNvPicPr/>
                        <p:nvPr/>
                      </p:nvPicPr>
                      <p:blipFill>
                        <a:blip r:embed="rId12"/>
                        <a:stretch>
                          <a:fillRect/>
                        </a:stretch>
                      </p:blipFill>
                      <p:spPr>
                        <a:xfrm>
                          <a:off x="46102925" y="4068480"/>
                          <a:ext cx="6955629" cy="2569718"/>
                        </a:xfrm>
                        <a:prstGeom prst="rect">
                          <a:avLst/>
                        </a:prstGeom>
                      </p:spPr>
                    </p:pic>
                  </p:oleObj>
                </mc:Fallback>
              </mc:AlternateContent>
            </a:graphicData>
          </a:graphic>
        </p:graphicFrame>
        <p:pic>
          <p:nvPicPr>
            <p:cNvPr id="57" name="Picture 56"/>
            <p:cNvPicPr>
              <a:picLocks noChangeAspect="1"/>
            </p:cNvPicPr>
            <p:nvPr userDrawn="1"/>
          </p:nvPicPr>
          <p:blipFill>
            <a:blip r:embed="rId13"/>
            <a:stretch>
              <a:fillRect/>
            </a:stretch>
          </p:blipFill>
          <p:spPr>
            <a:xfrm>
              <a:off x="44487207" y="9829102"/>
              <a:ext cx="2969584" cy="1370577"/>
            </a:xfrm>
            <a:prstGeom prst="rect">
              <a:avLst/>
            </a:prstGeom>
            <a:ln>
              <a:noFill/>
            </a:ln>
          </p:spPr>
        </p:pic>
        <p:graphicFrame>
          <p:nvGraphicFramePr>
            <p:cNvPr id="58" name="Object 57"/>
            <p:cNvGraphicFramePr>
              <a:graphicFrameLocks noChangeAspect="1"/>
            </p:cNvGraphicFramePr>
            <p:nvPr userDrawn="1">
              <p:extLst>
                <p:ext uri="{D42A27DB-BD31-4B8C-83A1-F6EECF244321}">
                  <p14:modId xmlns:p14="http://schemas.microsoft.com/office/powerpoint/2010/main" val="3673021171"/>
                </p:ext>
              </p:extLst>
            </p:nvPr>
          </p:nvGraphicFramePr>
          <p:xfrm>
            <a:off x="44620659" y="15799252"/>
            <a:ext cx="1482266" cy="992162"/>
          </p:xfrm>
          <a:graphic>
            <a:graphicData uri="http://schemas.openxmlformats.org/presentationml/2006/ole">
              <mc:AlternateContent xmlns:mc="http://schemas.openxmlformats.org/markup-compatibility/2006">
                <mc:Choice xmlns:v="urn:schemas-microsoft-com:vml" Requires="v">
                  <p:oleObj name="Image" r:id="rId14" imgW="1574280" imgH="1053720" progId="Photoshop.Image.13">
                    <p:embed/>
                  </p:oleObj>
                </mc:Choice>
                <mc:Fallback>
                  <p:oleObj name="Image" r:id="rId14" imgW="1574280" imgH="1053720" progId="Photoshop.Image.13">
                    <p:embed/>
                    <p:pic>
                      <p:nvPicPr>
                        <p:cNvPr id="58" name="Object 57"/>
                        <p:cNvPicPr/>
                        <p:nvPr/>
                      </p:nvPicPr>
                      <p:blipFill>
                        <a:blip r:embed="rId15"/>
                        <a:stretch>
                          <a:fillRect/>
                        </a:stretch>
                      </p:blipFill>
                      <p:spPr>
                        <a:xfrm>
                          <a:off x="44620659" y="15799252"/>
                          <a:ext cx="1482266" cy="992162"/>
                        </a:xfrm>
                        <a:prstGeom prst="rect">
                          <a:avLst/>
                        </a:prstGeom>
                      </p:spPr>
                    </p:pic>
                  </p:oleObj>
                </mc:Fallback>
              </mc:AlternateContent>
            </a:graphicData>
          </a:graphic>
        </p:graphicFrame>
        <p:grpSp>
          <p:nvGrpSpPr>
            <p:cNvPr id="59" name="Group 58"/>
            <p:cNvGrpSpPr/>
            <p:nvPr userDrawn="1"/>
          </p:nvGrpSpPr>
          <p:grpSpPr>
            <a:xfrm>
              <a:off x="44487207" y="35164894"/>
              <a:ext cx="10354213" cy="1265612"/>
              <a:chOff x="44200453" y="33317650"/>
              <a:chExt cx="9771399" cy="1090622"/>
            </a:xfrm>
          </p:grpSpPr>
          <p:sp>
            <p:nvSpPr>
              <p:cNvPr id="61" name="Rounded Rectangle 60"/>
              <p:cNvSpPr/>
              <p:nvPr userDrawn="1"/>
            </p:nvSpPr>
            <p:spPr>
              <a:xfrm>
                <a:off x="44200453" y="33317650"/>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7" descr="http://t2.gstatic.com/images?q=tbn:ANd9GcR4APHC6TT9w54M2zn_pvCiBxUNcspYPoVxirLRphBoJabfSvu7zw">
                <a:hlinkClick r:id="rId16"/>
              </p:cNvPr>
              <p:cNvPicPr>
                <a:picLocks noChangeAspect="1" noChangeArrowheads="1"/>
              </p:cNvPicPr>
              <p:nvPr userDrawn="1"/>
            </p:nvPicPr>
            <p:blipFill>
              <a:blip r:embed="rId17" cstate="print"/>
              <a:srcRect/>
              <a:stretch>
                <a:fillRect/>
              </a:stretch>
            </p:blipFill>
            <p:spPr bwMode="auto">
              <a:xfrm>
                <a:off x="44326393" y="33415984"/>
                <a:ext cx="914401" cy="914399"/>
              </a:xfrm>
              <a:prstGeom prst="rect">
                <a:avLst/>
              </a:prstGeom>
              <a:noFill/>
              <a:ln>
                <a:noFill/>
              </a:ln>
            </p:spPr>
          </p:pic>
          <p:sp>
            <p:nvSpPr>
              <p:cNvPr id="63" name="TextBox 62"/>
              <p:cNvSpPr txBox="1"/>
              <p:nvPr userDrawn="1"/>
            </p:nvSpPr>
            <p:spPr>
              <a:xfrm>
                <a:off x="45300663" y="33507571"/>
                <a:ext cx="8671189" cy="716099"/>
              </a:xfrm>
              <a:prstGeom prst="rect">
                <a:avLst/>
              </a:prstGeom>
              <a:noFill/>
              <a:ln>
                <a:noFill/>
              </a:ln>
            </p:spPr>
            <p:txBody>
              <a:bodyPr wrap="square" rtlCol="0">
                <a:spAutoFit/>
              </a:bodyPr>
              <a:lstStyle/>
              <a:p>
                <a:r>
                  <a:rPr lang="en-US" sz="2400">
                    <a:solidFill>
                      <a:schemeClr val="tx2"/>
                    </a:solidFill>
                    <a:latin typeface="Trebuchet MS" pitchFamily="34" charset="0"/>
                  </a:rPr>
                  <a:t>Student</a:t>
                </a:r>
                <a:r>
                  <a:rPr lang="en-US" sz="2400" baseline="0">
                    <a:solidFill>
                      <a:schemeClr val="tx2"/>
                    </a:solidFill>
                    <a:latin typeface="Trebuchet MS" pitchFamily="34" charset="0"/>
                  </a:rPr>
                  <a:t> discounts are available on our </a:t>
                </a:r>
                <a:r>
                  <a:rPr lang="en-US" sz="2400" baseline="0" err="1">
                    <a:solidFill>
                      <a:schemeClr val="tx2"/>
                    </a:solidFill>
                    <a:latin typeface="Trebuchet MS" pitchFamily="34" charset="0"/>
                  </a:rPr>
                  <a:t>Facebook</a:t>
                </a:r>
                <a:r>
                  <a:rPr lang="en-US" sz="2400" baseline="0">
                    <a:solidFill>
                      <a:schemeClr val="tx2"/>
                    </a:solidFill>
                    <a:latin typeface="Trebuchet MS" pitchFamily="34" charset="0"/>
                  </a:rPr>
                  <a:t> page.</a:t>
                </a:r>
                <a:br>
                  <a:rPr lang="en-US" sz="2400" baseline="0">
                    <a:solidFill>
                      <a:schemeClr val="tx2"/>
                    </a:solidFill>
                    <a:latin typeface="Trebuchet MS" pitchFamily="34" charset="0"/>
                  </a:rPr>
                </a:br>
                <a:r>
                  <a:rPr lang="en-US" sz="2400" baseline="0">
                    <a:solidFill>
                      <a:schemeClr val="tx2"/>
                    </a:solidFill>
                    <a:latin typeface="Trebuchet MS" pitchFamily="34" charset="0"/>
                  </a:rPr>
                  <a:t>Go to </a:t>
                </a:r>
                <a:r>
                  <a:rPr lang="en-US" sz="2400" u="sng" baseline="0">
                    <a:solidFill>
                      <a:schemeClr val="tx2"/>
                    </a:solidFill>
                    <a:latin typeface="Trebuchet MS" pitchFamily="34" charset="0"/>
                  </a:rPr>
                  <a:t>PosterPresentations.com</a:t>
                </a:r>
                <a:r>
                  <a:rPr lang="en-US" sz="2400" baseline="0">
                    <a:solidFill>
                      <a:schemeClr val="tx2"/>
                    </a:solidFill>
                    <a:latin typeface="Trebuchet MS" pitchFamily="34" charset="0"/>
                  </a:rPr>
                  <a:t> and click on the FB icon. </a:t>
                </a:r>
                <a:endParaRPr lang="en-US" sz="2400">
                  <a:solidFill>
                    <a:schemeClr val="tx2"/>
                  </a:solidFill>
                  <a:latin typeface="Trebuchet MS" pitchFamily="34" charset="0"/>
                </a:endParaRPr>
              </a:p>
            </p:txBody>
          </p:sp>
        </p:grpSp>
        <p:sp>
          <p:nvSpPr>
            <p:cNvPr id="60" name="TextBox 59"/>
            <p:cNvSpPr txBox="1"/>
            <p:nvPr userDrawn="1"/>
          </p:nvSpPr>
          <p:spPr>
            <a:xfrm>
              <a:off x="44479241" y="36784614"/>
              <a:ext cx="6870215" cy="1260334"/>
            </a:xfrm>
            <a:prstGeom prst="rect">
              <a:avLst/>
            </a:prstGeom>
            <a:noFill/>
          </p:spPr>
          <p:txBody>
            <a:bodyPr wrap="square" lIns="65304" tIns="32651" rIns="65304" bIns="32651" rtlCol="0">
              <a:spAutoFit/>
            </a:bodyPr>
            <a:lstStyle/>
            <a:p>
              <a:pPr marL="400050" indent="-400050">
                <a:lnSpc>
                  <a:spcPts val="2600"/>
                </a:lnSpc>
              </a:pPr>
              <a:r>
                <a:rPr lang="en-US" sz="2800">
                  <a:solidFill>
                    <a:schemeClr val="bg1"/>
                  </a:solidFill>
                </a:rPr>
                <a:t>© 2015</a:t>
              </a:r>
              <a:r>
                <a:rPr lang="en-US" sz="2800" baseline="0">
                  <a:solidFill>
                    <a:schemeClr val="bg1"/>
                  </a:solidFill>
                </a:rPr>
                <a:t> </a:t>
              </a:r>
              <a:r>
                <a:rPr lang="en-US" sz="2800">
                  <a:solidFill>
                    <a:schemeClr val="bg1"/>
                  </a:solidFill>
                </a:rPr>
                <a:t>PosterPresentations.com</a:t>
              </a:r>
              <a:br>
                <a:rPr lang="en-US" sz="2800">
                  <a:solidFill>
                    <a:schemeClr val="bg1"/>
                  </a:solidFill>
                </a:rPr>
              </a:br>
              <a:r>
                <a:rPr lang="en-US" sz="2400">
                  <a:solidFill>
                    <a:schemeClr val="bg1"/>
                  </a:solidFill>
                </a:rPr>
                <a:t>2117 Fourth Street ,</a:t>
              </a:r>
              <a:r>
                <a:rPr lang="en-US" sz="2400" baseline="0">
                  <a:solidFill>
                    <a:schemeClr val="bg1"/>
                  </a:solidFill>
                </a:rPr>
                <a:t> Unit C</a:t>
              </a:r>
            </a:p>
            <a:p>
              <a:pPr marL="400050" indent="0">
                <a:lnSpc>
                  <a:spcPts val="2600"/>
                </a:lnSpc>
              </a:pPr>
              <a:r>
                <a:rPr lang="en-US" sz="2400" baseline="0">
                  <a:solidFill>
                    <a:schemeClr val="bg1"/>
                  </a:solidFill>
                </a:rPr>
                <a:t>Berkeley CA </a:t>
              </a:r>
              <a:r>
                <a:rPr lang="en-US" sz="2000" baseline="0">
                  <a:solidFill>
                    <a:schemeClr val="bg1"/>
                  </a:solidFill>
                </a:rPr>
                <a:t>94710</a:t>
              </a:r>
              <a:br>
                <a:rPr lang="en-US" sz="2400" baseline="0">
                  <a:solidFill>
                    <a:schemeClr val="bg1"/>
                  </a:solidFill>
                </a:rPr>
              </a:br>
              <a:r>
                <a:rPr lang="en-US" sz="2400" b="1" baseline="0">
                  <a:solidFill>
                    <a:srgbClr val="FFFF00"/>
                  </a:solidFill>
                </a:rPr>
                <a:t>posterpresenter@gmail.com</a:t>
              </a:r>
              <a:endParaRPr lang="en-US" sz="2800" b="1">
                <a:solidFill>
                  <a:srgbClr val="FFFF00"/>
                </a:solidFill>
              </a:endParaRPr>
            </a:p>
          </p:txBody>
        </p:sp>
      </p:grpSp>
    </p:spTree>
  </p:cSld>
  <p:clrMap bg1="lt1" tx1="dk1" bg2="lt2" tx2="dk2" accent1="accent1" accent2="accent2" accent3="accent3" accent4="accent4" accent5="accent5" accent6="accent6" hlink="hlink" folHlink="folHlink"/>
  <p:sldLayoutIdLst>
    <p:sldLayoutId id="2147483659" r:id="rId1"/>
  </p:sldLayoutIdLst>
  <p:txStyles>
    <p:titleStyle>
      <a:lvl1pPr algn="ctr" defTabSz="4298410" rtl="0" eaLnBrk="1" latinLnBrk="0" hangingPunct="1">
        <a:spcBef>
          <a:spcPct val="0"/>
        </a:spcBef>
        <a:buNone/>
        <a:defRPr sz="8500" kern="1200">
          <a:solidFill>
            <a:schemeClr val="bg1"/>
          </a:solidFill>
          <a:latin typeface="Trebuchet MS" pitchFamily="34" charset="0"/>
          <a:ea typeface="+mj-ea"/>
          <a:cs typeface="+mj-cs"/>
        </a:defRPr>
      </a:lvl1pPr>
    </p:titleStyle>
    <p:bodyStyle>
      <a:lvl1pPr marL="1611903" indent="-1611903" algn="l" defTabSz="4298410" rtl="0" eaLnBrk="1" latinLnBrk="0" hangingPunct="1">
        <a:spcBef>
          <a:spcPct val="20000"/>
        </a:spcBef>
        <a:buFont typeface="Arial" pitchFamily="34" charset="0"/>
        <a:buChar char="•"/>
        <a:defRPr sz="15100" kern="1200">
          <a:solidFill>
            <a:schemeClr val="tx1"/>
          </a:solidFill>
          <a:latin typeface="+mn-lt"/>
          <a:ea typeface="+mn-ea"/>
          <a:cs typeface="+mn-cs"/>
        </a:defRPr>
      </a:lvl1pPr>
      <a:lvl2pPr marL="3492457" indent="-1343252" algn="l" defTabSz="4298410" rtl="0" eaLnBrk="1" latinLnBrk="0" hangingPunct="1">
        <a:spcBef>
          <a:spcPct val="20000"/>
        </a:spcBef>
        <a:buFont typeface="Arial" pitchFamily="34" charset="0"/>
        <a:buChar char="–"/>
        <a:defRPr sz="13300" kern="1200">
          <a:solidFill>
            <a:schemeClr val="tx1"/>
          </a:solidFill>
          <a:latin typeface="+mn-lt"/>
          <a:ea typeface="+mn-ea"/>
          <a:cs typeface="+mn-cs"/>
        </a:defRPr>
      </a:lvl2pPr>
      <a:lvl3pPr marL="5373012" indent="-1074603" algn="l" defTabSz="4298410" rtl="0" eaLnBrk="1" latinLnBrk="0" hangingPunct="1">
        <a:spcBef>
          <a:spcPct val="20000"/>
        </a:spcBef>
        <a:buFont typeface="Arial" pitchFamily="34" charset="0"/>
        <a:buChar char="•"/>
        <a:defRPr sz="11300" kern="1200">
          <a:solidFill>
            <a:schemeClr val="tx1"/>
          </a:solidFill>
          <a:latin typeface="+mn-lt"/>
          <a:ea typeface="+mn-ea"/>
          <a:cs typeface="+mn-cs"/>
        </a:defRPr>
      </a:lvl3pPr>
      <a:lvl4pPr marL="7522217"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4pPr>
      <a:lvl5pPr marL="9671420"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5pPr>
      <a:lvl6pPr marL="11820625"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6pPr>
      <a:lvl7pPr marL="1396982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7pPr>
      <a:lvl8pPr marL="16119034"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8pPr>
      <a:lvl9pPr marL="1826823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9pPr>
    </p:bodyStyle>
    <p:otherStyle>
      <a:defPPr>
        <a:defRPr lang="en-US"/>
      </a:defPPr>
      <a:lvl1pPr marL="0" algn="l" defTabSz="4298410" rtl="0" eaLnBrk="1" latinLnBrk="0" hangingPunct="1">
        <a:defRPr sz="8500" kern="1200">
          <a:solidFill>
            <a:schemeClr val="tx1"/>
          </a:solidFill>
          <a:latin typeface="+mn-lt"/>
          <a:ea typeface="+mn-ea"/>
          <a:cs typeface="+mn-cs"/>
        </a:defRPr>
      </a:lvl1pPr>
      <a:lvl2pPr marL="2149205" algn="l" defTabSz="4298410" rtl="0" eaLnBrk="1" latinLnBrk="0" hangingPunct="1">
        <a:defRPr sz="8500" kern="1200">
          <a:solidFill>
            <a:schemeClr val="tx1"/>
          </a:solidFill>
          <a:latin typeface="+mn-lt"/>
          <a:ea typeface="+mn-ea"/>
          <a:cs typeface="+mn-cs"/>
        </a:defRPr>
      </a:lvl2pPr>
      <a:lvl3pPr marL="4298410" algn="l" defTabSz="4298410" rtl="0" eaLnBrk="1" latinLnBrk="0" hangingPunct="1">
        <a:defRPr sz="8500" kern="1200">
          <a:solidFill>
            <a:schemeClr val="tx1"/>
          </a:solidFill>
          <a:latin typeface="+mn-lt"/>
          <a:ea typeface="+mn-ea"/>
          <a:cs typeface="+mn-cs"/>
        </a:defRPr>
      </a:lvl3pPr>
      <a:lvl4pPr marL="6447613" algn="l" defTabSz="4298410" rtl="0" eaLnBrk="1" latinLnBrk="0" hangingPunct="1">
        <a:defRPr sz="8500" kern="1200">
          <a:solidFill>
            <a:schemeClr val="tx1"/>
          </a:solidFill>
          <a:latin typeface="+mn-lt"/>
          <a:ea typeface="+mn-ea"/>
          <a:cs typeface="+mn-cs"/>
        </a:defRPr>
      </a:lvl4pPr>
      <a:lvl5pPr marL="8596817" algn="l" defTabSz="4298410" rtl="0" eaLnBrk="1" latinLnBrk="0" hangingPunct="1">
        <a:defRPr sz="8500" kern="1200">
          <a:solidFill>
            <a:schemeClr val="tx1"/>
          </a:solidFill>
          <a:latin typeface="+mn-lt"/>
          <a:ea typeface="+mn-ea"/>
          <a:cs typeface="+mn-cs"/>
        </a:defRPr>
      </a:lvl5pPr>
      <a:lvl6pPr marL="10746023" algn="l" defTabSz="4298410" rtl="0" eaLnBrk="1" latinLnBrk="0" hangingPunct="1">
        <a:defRPr sz="8500" kern="1200">
          <a:solidFill>
            <a:schemeClr val="tx1"/>
          </a:solidFill>
          <a:latin typeface="+mn-lt"/>
          <a:ea typeface="+mn-ea"/>
          <a:cs typeface="+mn-cs"/>
        </a:defRPr>
      </a:lvl6pPr>
      <a:lvl7pPr marL="12895229" algn="l" defTabSz="4298410" rtl="0" eaLnBrk="1" latinLnBrk="0" hangingPunct="1">
        <a:defRPr sz="8500" kern="1200">
          <a:solidFill>
            <a:schemeClr val="tx1"/>
          </a:solidFill>
          <a:latin typeface="+mn-lt"/>
          <a:ea typeface="+mn-ea"/>
          <a:cs typeface="+mn-cs"/>
        </a:defRPr>
      </a:lvl7pPr>
      <a:lvl8pPr marL="15044432" algn="l" defTabSz="4298410" rtl="0" eaLnBrk="1" latinLnBrk="0" hangingPunct="1">
        <a:defRPr sz="8500" kern="1200">
          <a:solidFill>
            <a:schemeClr val="tx1"/>
          </a:solidFill>
          <a:latin typeface="+mn-lt"/>
          <a:ea typeface="+mn-ea"/>
          <a:cs typeface="+mn-cs"/>
        </a:defRPr>
      </a:lvl8pPr>
      <a:lvl9pPr marL="17193637" algn="l" defTabSz="4298410" rtl="0" eaLnBrk="1" latinLnBrk="0" hangingPunct="1">
        <a:defRPr sz="85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50000">
              <a:schemeClr val="accent5">
                <a:lumMod val="60000"/>
                <a:lumOff val="4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30275213" cy="5166360"/>
          </a:xfrm>
          <a:prstGeom prst="rect">
            <a:avLst/>
          </a:prstGeom>
          <a:solidFill>
            <a:schemeClr val="accent5">
              <a:lumMod val="75000"/>
            </a:schemeClr>
          </a:solidFill>
          <a:ln w="9525">
            <a:solidFill>
              <a:schemeClr val="tx1"/>
            </a:solidFill>
            <a:miter lim="800000"/>
            <a:headEnd/>
            <a:tailEnd/>
          </a:ln>
          <a:effectLst/>
        </p:spPr>
        <p:txBody>
          <a:bodyPr wrap="none" lIns="89551" tIns="44774" rIns="89551" bIns="44774" anchor="ctr"/>
          <a:lstStyle/>
          <a:p>
            <a:pPr>
              <a:defRPr/>
            </a:pPr>
            <a:endParaRPr lang="en-US"/>
          </a:p>
        </p:txBody>
      </p:sp>
      <p:sp>
        <p:nvSpPr>
          <p:cNvPr id="8" name="Rectangle 33"/>
          <p:cNvSpPr>
            <a:spLocks noChangeArrowheads="1"/>
          </p:cNvSpPr>
          <p:nvPr/>
        </p:nvSpPr>
        <p:spPr bwMode="auto">
          <a:xfrm>
            <a:off x="630735" y="6002905"/>
            <a:ext cx="29010460" cy="35802745"/>
          </a:xfrm>
          <a:prstGeom prst="roundRect">
            <a:avLst>
              <a:gd name="adj" fmla="val 2277"/>
            </a:avLst>
          </a:prstGeom>
          <a:gradFill flip="none" rotWithShape="1">
            <a:gsLst>
              <a:gs pos="0">
                <a:srgbClr val="CDD2DE"/>
              </a:gs>
              <a:gs pos="0">
                <a:srgbClr val="CDD2DE"/>
              </a:gs>
              <a:gs pos="100000">
                <a:srgbClr val="F3F5FA"/>
              </a:gs>
            </a:gsLst>
            <a:lin ang="16200000" scaled="1"/>
            <a:tileRect/>
          </a:gradFill>
          <a:ln w="9525">
            <a:solidFill>
              <a:schemeClr val="tx2"/>
            </a:solidFill>
            <a:miter lim="800000"/>
            <a:headEnd/>
            <a:tailEnd/>
          </a:ln>
          <a:effectLst/>
        </p:spPr>
        <p:txBody>
          <a:bodyPr wrap="none" lIns="89551" tIns="44774" rIns="89551" bIns="44774" anchor="ctr"/>
          <a:lstStyle/>
          <a:p>
            <a:pPr>
              <a:defRPr/>
            </a:pPr>
            <a:endParaRPr lang="en-US"/>
          </a:p>
        </p:txBody>
      </p:sp>
      <p:sp>
        <p:nvSpPr>
          <p:cNvPr id="9" name="Rectangle 9"/>
          <p:cNvSpPr>
            <a:spLocks noChangeArrowheads="1"/>
          </p:cNvSpPr>
          <p:nvPr/>
        </p:nvSpPr>
        <p:spPr bwMode="auto">
          <a:xfrm>
            <a:off x="0" y="5013972"/>
            <a:ext cx="30275213" cy="198164"/>
          </a:xfrm>
          <a:prstGeom prst="rect">
            <a:avLst/>
          </a:prstGeom>
          <a:solidFill>
            <a:schemeClr val="accent5">
              <a:lumMod val="50000"/>
            </a:schemeClr>
          </a:solidFill>
          <a:ln w="152400">
            <a:noFill/>
            <a:miter lim="800000"/>
            <a:headEnd/>
            <a:tailEnd/>
          </a:ln>
          <a:effectLst/>
        </p:spPr>
        <p:txBody>
          <a:bodyPr wrap="none" lIns="89551" tIns="44774" rIns="89551" bIns="44774" anchor="ctr"/>
          <a:lstStyle/>
          <a:p>
            <a:pPr>
              <a:defRPr/>
            </a:pPr>
            <a:endParaRPr lang="en-US"/>
          </a:p>
        </p:txBody>
      </p:sp>
      <p:grpSp>
        <p:nvGrpSpPr>
          <p:cNvPr id="36" name="Group 35"/>
          <p:cNvGrpSpPr/>
          <p:nvPr userDrawn="1"/>
        </p:nvGrpSpPr>
        <p:grpSpPr>
          <a:xfrm>
            <a:off x="-12658121" y="-48127"/>
            <a:ext cx="12259293" cy="42851889"/>
            <a:chOff x="-11225189" y="-1"/>
            <a:chExt cx="11018865" cy="38516022"/>
          </a:xfrm>
        </p:grpSpPr>
        <p:sp>
          <p:nvSpPr>
            <p:cNvPr id="37" name="Rectangle 36"/>
            <p:cNvSpPr/>
            <p:nvPr/>
          </p:nvSpPr>
          <p:spPr>
            <a:xfrm>
              <a:off x="-11216136" y="-1"/>
              <a:ext cx="11009812" cy="38516022"/>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4000" b="1" spc="0">
                  <a:solidFill>
                    <a:srgbClr val="FF0000"/>
                  </a:solidFill>
                  <a:latin typeface="Trebuchet MS" pitchFamily="34" charset="0"/>
                </a:rPr>
                <a:t>(—THIS SIDEBAR DOES NOT PRINT—)</a:t>
              </a:r>
              <a:endParaRPr lang="en-US" sz="4000" b="1" spc="600">
                <a:solidFill>
                  <a:schemeClr val="bg1"/>
                </a:solidFill>
                <a:latin typeface="Trebuchet MS" pitchFamily="34" charset="0"/>
              </a:endParaRPr>
            </a:p>
            <a:p>
              <a:pPr algn="ctr"/>
              <a:r>
                <a:rPr lang="en-US" sz="4800" b="1" spc="600">
                  <a:solidFill>
                    <a:schemeClr val="bg1"/>
                  </a:solidFill>
                  <a:latin typeface="Trebuchet MS" pitchFamily="34" charset="0"/>
                </a:rPr>
                <a:t>DESIGN</a:t>
              </a:r>
              <a:r>
                <a:rPr lang="en-US" sz="4800" b="1" spc="600" baseline="0">
                  <a:solidFill>
                    <a:schemeClr val="bg1"/>
                  </a:solidFill>
                  <a:latin typeface="Trebuchet MS" pitchFamily="34" charset="0"/>
                </a:rPr>
                <a:t> </a:t>
              </a:r>
              <a:r>
                <a:rPr lang="en-US" sz="4800" b="1" spc="600">
                  <a:solidFill>
                    <a:schemeClr val="bg1"/>
                  </a:solidFill>
                  <a:latin typeface="Trebuchet MS" pitchFamily="34" charset="0"/>
                </a:rPr>
                <a:t>GUIDE</a:t>
              </a:r>
            </a:p>
            <a:p>
              <a:pPr algn="ctr"/>
              <a:endParaRPr lang="en-US" sz="3600" b="1">
                <a:latin typeface="Trebuchet MS" pitchFamily="34" charset="0"/>
              </a:endParaRPr>
            </a:p>
            <a:p>
              <a:pPr defTabSz="3765639"/>
              <a:r>
                <a:rPr lang="en-US" sz="3600" i="0">
                  <a:latin typeface="Trebuchet MS" pitchFamily="34" charset="0"/>
                </a:rPr>
                <a:t>This PowerPoint</a:t>
              </a:r>
              <a:r>
                <a:rPr lang="en-US" sz="3600" i="0" baseline="0">
                  <a:latin typeface="Trebuchet MS" pitchFamily="34" charset="0"/>
                </a:rPr>
                <a:t> </a:t>
              </a:r>
              <a:r>
                <a:rPr lang="en-US" sz="3600" i="0">
                  <a:latin typeface="Trebuchet MS" pitchFamily="34" charset="0"/>
                </a:rPr>
                <a:t>2007 template produces</a:t>
              </a:r>
              <a:r>
                <a:rPr lang="en-US" sz="3600" i="0" baseline="0">
                  <a:latin typeface="Trebuchet MS" pitchFamily="34" charset="0"/>
                </a:rPr>
                <a:t> </a:t>
              </a:r>
              <a:r>
                <a:rPr lang="en-US" sz="3600" i="0">
                  <a:latin typeface="Trebuchet MS" pitchFamily="34" charset="0"/>
                </a:rPr>
                <a:t>an</a:t>
              </a:r>
              <a:r>
                <a:rPr lang="en-US" sz="3600" i="0" baseline="0">
                  <a:latin typeface="Trebuchet MS" pitchFamily="34" charset="0"/>
                </a:rPr>
                <a:t> A0</a:t>
              </a:r>
              <a:r>
                <a:rPr lang="en-US" sz="3600" i="0">
                  <a:latin typeface="Trebuchet MS" pitchFamily="34" charset="0"/>
                </a:rPr>
                <a:t> presentation poster. </a:t>
              </a:r>
              <a:r>
                <a:rPr lang="en-US" sz="3600">
                  <a:latin typeface="Trebuchet MS" pitchFamily="34" charset="0"/>
                </a:rPr>
                <a:t>You</a:t>
              </a:r>
              <a:r>
                <a:rPr lang="en-US" sz="3600" baseline="0">
                  <a:latin typeface="Trebuchet MS" pitchFamily="34" charset="0"/>
                </a:rPr>
                <a:t> can u</a:t>
              </a:r>
              <a:r>
                <a:rPr lang="en-US" sz="3600">
                  <a:latin typeface="Trebuchet MS" pitchFamily="34" charset="0"/>
                </a:rPr>
                <a:t>se</a:t>
              </a:r>
              <a:r>
                <a:rPr lang="en-US" sz="3600" baseline="0">
                  <a:latin typeface="Trebuchet MS" pitchFamily="34" charset="0"/>
                </a:rPr>
                <a:t> it to create your research poster and </a:t>
              </a:r>
              <a:r>
                <a:rPr lang="en-US" sz="3600">
                  <a:latin typeface="Trebuchet MS" pitchFamily="34" charset="0"/>
                </a:rPr>
                <a:t>save valuable time placing titles, subtitles,</a:t>
              </a:r>
              <a:r>
                <a:rPr lang="en-US" sz="3600" baseline="0">
                  <a:latin typeface="Trebuchet MS" pitchFamily="34" charset="0"/>
                </a:rPr>
                <a:t> text, and graphics</a:t>
              </a:r>
              <a:r>
                <a:rPr lang="en-US" sz="3600">
                  <a:latin typeface="Trebuchet MS" pitchFamily="34" charset="0"/>
                </a:rPr>
                <a:t>. </a:t>
              </a:r>
            </a:p>
            <a:p>
              <a:pPr defTabSz="3765639"/>
              <a:endParaRPr lang="en-US" sz="3600">
                <a:latin typeface="Trebuchet MS" pitchFamily="34" charset="0"/>
              </a:endParaRPr>
            </a:p>
            <a:p>
              <a:pPr defTabSz="4389219"/>
              <a:r>
                <a:rPr lang="en-US" sz="3600">
                  <a:latin typeface="Trebuchet MS" pitchFamily="34" charset="0"/>
                </a:rPr>
                <a:t>We provide a series of online tutorials that will guide you through the poster design process and answer your poster production questions. To view our template tutorials, go online to </a:t>
              </a:r>
              <a:r>
                <a:rPr lang="en-US" sz="3600" b="1">
                  <a:solidFill>
                    <a:srgbClr val="FFC000"/>
                  </a:solidFill>
                  <a:latin typeface="Trebuchet MS" pitchFamily="34" charset="0"/>
                </a:rPr>
                <a:t>PosterPresentations.com</a:t>
              </a:r>
              <a:r>
                <a:rPr lang="en-US" sz="3600" b="1">
                  <a:solidFill>
                    <a:schemeClr val="bg1"/>
                  </a:solidFill>
                  <a:latin typeface="Trebuchet MS" pitchFamily="34" charset="0"/>
                </a:rPr>
                <a:t> </a:t>
              </a:r>
              <a:r>
                <a:rPr lang="en-US" sz="3600">
                  <a:solidFill>
                    <a:schemeClr val="bg1"/>
                  </a:solidFill>
                  <a:latin typeface="Trebuchet MS" pitchFamily="34" charset="0"/>
                </a:rPr>
                <a:t>and click on HELP DESK.</a:t>
              </a:r>
            </a:p>
            <a:p>
              <a:pPr defTabSz="4389219"/>
              <a:endParaRPr lang="en-US" sz="3600">
                <a:latin typeface="Trebuchet MS" pitchFamily="34" charset="0"/>
              </a:endParaRPr>
            </a:p>
            <a:p>
              <a:pPr defTabSz="4389219"/>
              <a:r>
                <a:rPr lang="en-US" sz="3600">
                  <a:solidFill>
                    <a:schemeClr val="bg1"/>
                  </a:solidFill>
                  <a:latin typeface="Trebuchet MS" pitchFamily="34" charset="0"/>
                </a:rPr>
                <a:t>When</a:t>
              </a:r>
              <a:r>
                <a:rPr lang="en-US" sz="3600" baseline="0">
                  <a:solidFill>
                    <a:schemeClr val="bg1"/>
                  </a:solidFill>
                  <a:latin typeface="Trebuchet MS" pitchFamily="34" charset="0"/>
                </a:rPr>
                <a:t> you are ready to print your poster</a:t>
              </a:r>
              <a:r>
                <a:rPr lang="en-US" sz="3600">
                  <a:solidFill>
                    <a:schemeClr val="bg1"/>
                  </a:solidFill>
                  <a:latin typeface="Trebuchet MS" pitchFamily="34" charset="0"/>
                </a:rPr>
                <a:t>,</a:t>
              </a:r>
              <a:r>
                <a:rPr lang="en-US" sz="3600" baseline="0">
                  <a:solidFill>
                    <a:schemeClr val="bg1"/>
                  </a:solidFill>
                  <a:latin typeface="Trebuchet MS" pitchFamily="34" charset="0"/>
                </a:rPr>
                <a:t> go online to </a:t>
              </a:r>
              <a:r>
                <a:rPr lang="en-US" sz="3600" b="0">
                  <a:solidFill>
                    <a:schemeClr val="bg1"/>
                  </a:solidFill>
                  <a:latin typeface="Trebuchet MS" pitchFamily="34" charset="0"/>
                </a:rPr>
                <a:t>PosterPresentations.com</a:t>
              </a:r>
              <a:br>
                <a:rPr lang="en-US" sz="3600">
                  <a:solidFill>
                    <a:schemeClr val="bg1"/>
                  </a:solidFill>
                  <a:latin typeface="Trebuchet MS" pitchFamily="34" charset="0"/>
                </a:rPr>
              </a:br>
              <a:endParaRPr lang="en-US" sz="3600">
                <a:solidFill>
                  <a:schemeClr val="bg1"/>
                </a:solidFill>
                <a:latin typeface="Trebuchet MS" pitchFamily="34" charset="0"/>
              </a:endParaRPr>
            </a:p>
            <a:p>
              <a:pPr algn="l" defTabSz="3765639"/>
              <a:r>
                <a:rPr lang="en-US" sz="3600" b="0">
                  <a:solidFill>
                    <a:schemeClr val="bg1"/>
                  </a:solidFill>
                  <a:latin typeface="Trebuchet MS" pitchFamily="34" charset="0"/>
                </a:rPr>
                <a:t>Need</a:t>
              </a:r>
              <a:r>
                <a:rPr lang="en-US" sz="3600" b="0" baseline="0">
                  <a:solidFill>
                    <a:schemeClr val="bg1"/>
                  </a:solidFill>
                  <a:latin typeface="Trebuchet MS" pitchFamily="34" charset="0"/>
                </a:rPr>
                <a:t> assistance? Call us at </a:t>
              </a:r>
              <a:r>
                <a:rPr lang="en-US" sz="3600" b="0">
                  <a:solidFill>
                    <a:srgbClr val="FFC000"/>
                  </a:solidFill>
                  <a:latin typeface="Trebuchet MS" pitchFamily="34" charset="0"/>
                </a:rPr>
                <a:t>1.510.649.3001</a:t>
              </a:r>
            </a:p>
            <a:p>
              <a:pPr algn="l" defTabSz="3765639"/>
              <a:endParaRPr lang="en-US" sz="4400" b="1">
                <a:solidFill>
                  <a:srgbClr val="FFFF00"/>
                </a:solidFill>
                <a:latin typeface="Trebuchet MS" pitchFamily="34" charset="0"/>
              </a:endParaRPr>
            </a:p>
            <a:p>
              <a:pPr algn="ctr"/>
              <a:endParaRPr lang="en-US" sz="3200" b="1">
                <a:solidFill>
                  <a:schemeClr val="bg1"/>
                </a:solidFill>
                <a:latin typeface="Trebuchet MS" pitchFamily="34" charset="0"/>
              </a:endParaRPr>
            </a:p>
            <a:p>
              <a:pPr algn="ctr"/>
              <a:r>
                <a:rPr lang="en-US" sz="4800" b="1" spc="600">
                  <a:solidFill>
                    <a:schemeClr val="bg1"/>
                  </a:solidFill>
                  <a:latin typeface="Trebuchet MS" pitchFamily="34" charset="0"/>
                </a:rPr>
                <a:t>QUICK START</a:t>
              </a:r>
            </a:p>
            <a:p>
              <a:pPr algn="ctr"/>
              <a:endParaRPr lang="en-US" sz="4000" b="1" baseline="0">
                <a:solidFill>
                  <a:schemeClr val="bg1"/>
                </a:solidFill>
                <a:latin typeface="Trebuchet MS" pitchFamily="34" charset="0"/>
              </a:endParaRPr>
            </a:p>
            <a:p>
              <a:pPr algn="ctr"/>
              <a:r>
                <a:rPr lang="en-US" sz="4000" b="1" baseline="0">
                  <a:solidFill>
                    <a:srgbClr val="FFC000"/>
                  </a:solidFill>
                  <a:latin typeface="Trebuchet MS" pitchFamily="34" charset="0"/>
                </a:rPr>
                <a:t>Zoom in and out</a:t>
              </a:r>
            </a:p>
            <a:p>
              <a:pPr marL="2527300" indent="-650875" algn="l" defTabSz="850900">
                <a:tabLst/>
              </a:pPr>
              <a:r>
                <a:rPr lang="en-US" sz="3200" b="0" baseline="0">
                  <a:solidFill>
                    <a:schemeClr val="bg1"/>
                  </a:solidFill>
                  <a:latin typeface="Trebuchet MS" pitchFamily="34" charset="0"/>
                </a:rPr>
                <a:t>	</a:t>
              </a:r>
              <a:r>
                <a:rPr lang="en-US" sz="3200" b="0" baseline="0">
                  <a:solidFill>
                    <a:schemeClr val="bg1">
                      <a:lumMod val="75000"/>
                    </a:schemeClr>
                  </a:solidFill>
                  <a:latin typeface="Trebuchet MS" pitchFamily="34" charset="0"/>
                </a:rPr>
                <a:t>As you work on your poster zoom in and out to the level that is more comfortable to you. Go to VIEW &gt; ZOOM.</a:t>
              </a:r>
            </a:p>
            <a:p>
              <a:pPr algn="l"/>
              <a:endParaRPr lang="en-US" sz="3600" b="0" baseline="0">
                <a:solidFill>
                  <a:schemeClr val="bg1"/>
                </a:solidFill>
                <a:latin typeface="Trebuchet MS" pitchFamily="34" charset="0"/>
              </a:endParaRPr>
            </a:p>
            <a:p>
              <a:pPr algn="ctr"/>
              <a:r>
                <a:rPr lang="en-US" sz="4000" b="1" baseline="0">
                  <a:solidFill>
                    <a:srgbClr val="FFC000"/>
                  </a:solidFill>
                  <a:latin typeface="Trebuchet MS" pitchFamily="34" charset="0"/>
                </a:rPr>
                <a:t>Title, Authors, and Affiliations</a:t>
              </a:r>
            </a:p>
            <a:p>
              <a:pPr algn="l"/>
              <a:r>
                <a:rPr lang="en-US" sz="3200" b="0" baseline="0">
                  <a:solidFill>
                    <a:schemeClr val="bg1">
                      <a:lumMod val="75000"/>
                    </a:schemeClr>
                  </a:solidFill>
                  <a:latin typeface="Trebuchet MS" pitchFamily="34" charset="0"/>
                </a:rPr>
                <a:t>Start designing your poster by adding the title, the names of the authors, and the affiliated institutions. </a:t>
              </a:r>
              <a:r>
                <a:rPr lang="en-US" sz="3200" b="0" spc="0" baseline="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3200" b="0" spc="0" baseline="0">
                <a:solidFill>
                  <a:schemeClr val="bg1">
                    <a:lumMod val="75000"/>
                  </a:schemeClr>
                </a:solidFill>
                <a:latin typeface="Trebuchet MS" pitchFamily="34" charset="0"/>
              </a:endParaRPr>
            </a:p>
            <a:p>
              <a:pPr algn="l"/>
              <a:r>
                <a:rPr lang="en-US" sz="3200" b="1" spc="300" baseline="0">
                  <a:solidFill>
                    <a:srgbClr val="FFC000"/>
                  </a:solidFill>
                  <a:latin typeface="Trebuchet MS" pitchFamily="34" charset="0"/>
                </a:rPr>
                <a:t>TIP</a:t>
              </a:r>
              <a:r>
                <a:rPr lang="en-US" sz="3200" b="1" baseline="0">
                  <a:solidFill>
                    <a:srgbClr val="FFC000"/>
                  </a:solidFill>
                  <a:latin typeface="Trebuchet MS" pitchFamily="34" charset="0"/>
                </a:rPr>
                <a:t>: </a:t>
              </a:r>
              <a:r>
                <a:rPr lang="en-US" sz="3200" b="0" baseline="0">
                  <a:solidFill>
                    <a:schemeClr val="bg1">
                      <a:lumMod val="75000"/>
                    </a:schemeClr>
                  </a:solidFill>
                  <a:latin typeface="Trebuchet MS" pitchFamily="34" charset="0"/>
                </a:rPr>
                <a:t>The font size of your title should be bigger than your name(s) and institution name(s).</a:t>
              </a:r>
            </a:p>
            <a:p>
              <a:pPr algn="l"/>
              <a:br>
                <a:rPr lang="en-US" sz="3600" b="1" baseline="0">
                  <a:solidFill>
                    <a:schemeClr val="bg1"/>
                  </a:solidFill>
                  <a:latin typeface="Trebuchet MS" pitchFamily="34" charset="0"/>
                </a:rPr>
              </a:br>
              <a:endParaRPr lang="en-US" sz="3600" b="1">
                <a:solidFill>
                  <a:schemeClr val="bg1"/>
                </a:solidFill>
                <a:latin typeface="Trebuchet MS" pitchFamily="34" charset="0"/>
              </a:endParaRPr>
            </a:p>
            <a:p>
              <a:pPr algn="ctr"/>
              <a:endParaRPr lang="en-US" sz="3600" b="1">
                <a:solidFill>
                  <a:srgbClr val="FFC000"/>
                </a:solidFill>
                <a:latin typeface="Trebuchet MS" pitchFamily="34" charset="0"/>
              </a:endParaRPr>
            </a:p>
            <a:p>
              <a:pPr algn="ctr"/>
              <a:endParaRPr lang="en-US" sz="3600" b="1">
                <a:solidFill>
                  <a:srgbClr val="FFC000"/>
                </a:solidFill>
                <a:latin typeface="Trebuchet MS" pitchFamily="34" charset="0"/>
              </a:endParaRPr>
            </a:p>
            <a:p>
              <a:pPr algn="ctr"/>
              <a:r>
                <a:rPr lang="en-US" sz="4000" b="1">
                  <a:solidFill>
                    <a:srgbClr val="FFC000"/>
                  </a:solidFill>
                  <a:latin typeface="Trebuchet MS" pitchFamily="34" charset="0"/>
                </a:rPr>
                <a:t>Adding Logos</a:t>
              </a:r>
              <a:r>
                <a:rPr lang="en-US" sz="4000" b="1" baseline="0">
                  <a:solidFill>
                    <a:srgbClr val="FFC000"/>
                  </a:solidFill>
                  <a:latin typeface="Trebuchet MS" pitchFamily="34" charset="0"/>
                </a:rPr>
                <a:t> / Seals</a:t>
              </a:r>
            </a:p>
            <a:p>
              <a:pPr algn="l"/>
              <a:r>
                <a:rPr lang="en-US" sz="3200" b="0" baseline="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3200" b="0" spc="300" baseline="0">
                <a:solidFill>
                  <a:schemeClr val="bg1">
                    <a:lumMod val="75000"/>
                  </a:schemeClr>
                </a:solidFill>
                <a:latin typeface="Trebuchet MS" pitchFamily="34" charset="0"/>
              </a:endParaRPr>
            </a:p>
            <a:p>
              <a:pPr algn="l"/>
              <a:r>
                <a:rPr lang="en-US" sz="3200" b="1" spc="300" baseline="0">
                  <a:solidFill>
                    <a:srgbClr val="FFC000"/>
                  </a:solidFill>
                  <a:latin typeface="Trebuchet MS" pitchFamily="34" charset="0"/>
                </a:rPr>
                <a:t>TIP:</a:t>
              </a:r>
              <a:r>
                <a:rPr lang="en-US" sz="3200" b="1" spc="0" baseline="0">
                  <a:solidFill>
                    <a:srgbClr val="FFC000"/>
                  </a:solidFill>
                  <a:latin typeface="Trebuchet MS" pitchFamily="34" charset="0"/>
                </a:rPr>
                <a:t> </a:t>
              </a:r>
              <a:r>
                <a:rPr lang="en-US" sz="3200" b="0" baseline="0">
                  <a:solidFill>
                    <a:schemeClr val="bg1">
                      <a:lumMod val="75000"/>
                    </a:schemeClr>
                  </a:solidFill>
                  <a:latin typeface="Trebuchet MS" pitchFamily="34" charset="0"/>
                </a:rPr>
                <a:t>See if your school’s logo is available on our free poster templates page.</a:t>
              </a:r>
            </a:p>
            <a:p>
              <a:pPr algn="l"/>
              <a:endParaRPr lang="en-US" sz="3200" b="0" baseline="0">
                <a:latin typeface="Trebuchet MS" pitchFamily="34" charset="0"/>
              </a:endParaRPr>
            </a:p>
            <a:p>
              <a:pPr algn="ctr"/>
              <a:r>
                <a:rPr lang="en-US" sz="4000" b="1" baseline="0">
                  <a:solidFill>
                    <a:srgbClr val="FFC000"/>
                  </a:solidFill>
                  <a:latin typeface="Trebuchet MS" pitchFamily="34" charset="0"/>
                </a:rPr>
                <a:t>Photographs / Graphics</a:t>
              </a:r>
            </a:p>
            <a:p>
              <a:pPr algn="l" defTabSz="977900"/>
              <a:r>
                <a:rPr lang="en-US" sz="3200" b="0" baseline="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3200" b="0" spc="0" baseline="0">
                  <a:solidFill>
                    <a:schemeClr val="bg1">
                      <a:lumMod val="75000"/>
                    </a:schemeClr>
                  </a:solidFill>
                  <a:latin typeface="Trebuchet MS" pitchFamily="34" charset="0"/>
                </a:rPr>
                <a:t>disproportionally.</a:t>
              </a:r>
            </a:p>
            <a:p>
              <a:pPr algn="l" defTabSz="977900"/>
              <a:endParaRPr lang="en-US" sz="3200" b="0" baseline="0">
                <a:latin typeface="Trebuchet MS" pitchFamily="34" charset="0"/>
              </a:endParaRPr>
            </a:p>
            <a:p>
              <a:pPr algn="ctr"/>
              <a:endParaRPr lang="en-US" sz="3600" b="1" baseline="0">
                <a:solidFill>
                  <a:srgbClr val="FFC000"/>
                </a:solidFill>
                <a:latin typeface="Trebuchet MS" pitchFamily="34" charset="0"/>
              </a:endParaRPr>
            </a:p>
            <a:p>
              <a:pPr algn="ctr"/>
              <a:endParaRPr lang="en-US" sz="3600" b="1" baseline="0">
                <a:solidFill>
                  <a:srgbClr val="FFC000"/>
                </a:solidFill>
                <a:latin typeface="Trebuchet MS" pitchFamily="34" charset="0"/>
              </a:endParaRPr>
            </a:p>
            <a:p>
              <a:pPr algn="ctr"/>
              <a:endParaRPr lang="en-US" sz="3600" b="1" baseline="0">
                <a:solidFill>
                  <a:srgbClr val="FFC000"/>
                </a:solidFill>
                <a:latin typeface="Trebuchet MS" pitchFamily="34" charset="0"/>
              </a:endParaRPr>
            </a:p>
            <a:p>
              <a:pPr algn="ctr"/>
              <a:endParaRPr lang="en-US" sz="3600" b="1" baseline="0">
                <a:solidFill>
                  <a:srgbClr val="FFC000"/>
                </a:solidFill>
                <a:latin typeface="Trebuchet MS" pitchFamily="34" charset="0"/>
              </a:endParaRPr>
            </a:p>
            <a:p>
              <a:pPr algn="ctr"/>
              <a:endParaRPr lang="en-US" sz="3600" b="1" baseline="0">
                <a:solidFill>
                  <a:srgbClr val="FFC000"/>
                </a:solidFill>
                <a:latin typeface="Trebuchet MS" pitchFamily="34" charset="0"/>
              </a:endParaRPr>
            </a:p>
            <a:p>
              <a:pPr algn="ctr"/>
              <a:endParaRPr lang="en-US" sz="3600" b="1" baseline="0">
                <a:solidFill>
                  <a:srgbClr val="FFC000"/>
                </a:solidFill>
                <a:latin typeface="Trebuchet MS" pitchFamily="34" charset="0"/>
              </a:endParaRPr>
            </a:p>
            <a:p>
              <a:pPr algn="ctr"/>
              <a:endParaRPr lang="en-US" sz="3600" b="1" baseline="0">
                <a:solidFill>
                  <a:srgbClr val="FFC000"/>
                </a:solidFill>
                <a:latin typeface="Trebuchet MS" pitchFamily="34" charset="0"/>
              </a:endParaRPr>
            </a:p>
            <a:p>
              <a:pPr algn="ctr"/>
              <a:r>
                <a:rPr lang="en-US" sz="4000" b="1" baseline="0">
                  <a:solidFill>
                    <a:srgbClr val="FFC000"/>
                  </a:solidFill>
                  <a:latin typeface="Trebuchet MS" pitchFamily="34" charset="0"/>
                </a:rPr>
                <a:t>Image Quality Check</a:t>
              </a:r>
            </a:p>
            <a:p>
              <a:pPr lvl="0" algn="l" defTabSz="977900"/>
              <a:r>
                <a:rPr lang="en-US" sz="3200" b="0" baseline="0">
                  <a:solidFill>
                    <a:schemeClr val="bg1">
                      <a:lumMod val="75000"/>
                    </a:schemeClr>
                  </a:solidFill>
                  <a:latin typeface="Trebuchet MS" pitchFamily="34" charset="0"/>
                </a:rPr>
                <a:t>Zoom in and look at your images at 100% magnification. If they look good they will print well. </a:t>
              </a:r>
              <a:endParaRPr lang="en-US" sz="3600" b="0">
                <a:latin typeface="Trebuchet MS" pitchFamily="34" charset="0"/>
              </a:endParaRPr>
            </a:p>
          </p:txBody>
        </p:sp>
        <p:cxnSp>
          <p:nvCxnSpPr>
            <p:cNvPr id="38" name="Straight Connector 37"/>
            <p:cNvCxnSpPr/>
            <p:nvPr/>
          </p:nvCxnSpPr>
          <p:spPr>
            <a:xfrm>
              <a:off x="-11225189" y="7240467"/>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userDrawn="1"/>
          </p:nvPicPr>
          <p:blipFill>
            <a:blip r:embed="rId3"/>
            <a:stretch>
              <a:fillRect/>
            </a:stretch>
          </p:blipFill>
          <p:spPr>
            <a:xfrm>
              <a:off x="-10479105" y="12472417"/>
              <a:ext cx="1597666" cy="1201935"/>
            </a:xfrm>
            <a:prstGeom prst="rect">
              <a:avLst/>
            </a:prstGeom>
          </p:spPr>
        </p:pic>
        <p:pic>
          <p:nvPicPr>
            <p:cNvPr id="40" name="Picture 39"/>
            <p:cNvPicPr>
              <a:picLocks noChangeAspect="1"/>
            </p:cNvPicPr>
            <p:nvPr userDrawn="1"/>
          </p:nvPicPr>
          <p:blipFill>
            <a:blip r:embed="rId4"/>
            <a:stretch>
              <a:fillRect/>
            </a:stretch>
          </p:blipFill>
          <p:spPr>
            <a:xfrm>
              <a:off x="-10732765" y="19116994"/>
              <a:ext cx="9986808" cy="1053596"/>
            </a:xfrm>
            <a:prstGeom prst="rect">
              <a:avLst/>
            </a:prstGeom>
          </p:spPr>
        </p:pic>
        <p:grpSp>
          <p:nvGrpSpPr>
            <p:cNvPr id="41" name="Group 40"/>
            <p:cNvGrpSpPr/>
            <p:nvPr userDrawn="1"/>
          </p:nvGrpSpPr>
          <p:grpSpPr>
            <a:xfrm>
              <a:off x="-9744993" y="29384977"/>
              <a:ext cx="7531182" cy="2202634"/>
              <a:chOff x="-4470427" y="13701622"/>
              <a:chExt cx="3470785" cy="1011982"/>
            </a:xfrm>
          </p:grpSpPr>
          <p:grpSp>
            <p:nvGrpSpPr>
              <p:cNvPr id="49" name="Group 48"/>
              <p:cNvGrpSpPr/>
              <p:nvPr userDrawn="1"/>
            </p:nvGrpSpPr>
            <p:grpSpPr>
              <a:xfrm>
                <a:off x="-2783495" y="13745853"/>
                <a:ext cx="624431" cy="898924"/>
                <a:chOff x="-3958697" y="14964973"/>
                <a:chExt cx="779338" cy="1288152"/>
              </a:xfrm>
            </p:grpSpPr>
            <p:pic>
              <p:nvPicPr>
                <p:cNvPr id="70" name="Picture 69"/>
                <p:cNvPicPr>
                  <a:picLocks noChangeAspect="1"/>
                </p:cNvPicPr>
                <p:nvPr userDrawn="1"/>
              </p:nvPicPr>
              <p:blipFill>
                <a:blip r:embed="rId5"/>
                <a:stretch>
                  <a:fillRect/>
                </a:stretch>
              </p:blipFill>
              <p:spPr>
                <a:xfrm>
                  <a:off x="-3948160" y="14964973"/>
                  <a:ext cx="768801" cy="1090857"/>
                </a:xfrm>
                <a:prstGeom prst="rect">
                  <a:avLst/>
                </a:prstGeom>
              </p:spPr>
            </p:pic>
            <p:sp>
              <p:nvSpPr>
                <p:cNvPr id="71" name="TextBox 70"/>
                <p:cNvSpPr txBox="1"/>
                <p:nvPr userDrawn="1"/>
              </p:nvSpPr>
              <p:spPr>
                <a:xfrm>
                  <a:off x="-3958697" y="15961716"/>
                  <a:ext cx="779337" cy="291409"/>
                </a:xfrm>
                <a:prstGeom prst="rect">
                  <a:avLst/>
                </a:prstGeom>
                <a:solidFill>
                  <a:schemeClr val="accent1"/>
                </a:solidFill>
                <a:ln>
                  <a:noFill/>
                </a:ln>
              </p:spPr>
              <p:txBody>
                <a:bodyPr wrap="square" lIns="91440" tIns="91440" rIns="91440" bIns="91440" rtlCol="0">
                  <a:spAutoFit/>
                </a:bodyPr>
                <a:lstStyle/>
                <a:p>
                  <a:pPr algn="ctr"/>
                  <a:r>
                    <a:rPr lang="en-US" sz="2000" b="1">
                      <a:solidFill>
                        <a:schemeClr val="tx1"/>
                      </a:solidFill>
                    </a:rPr>
                    <a:t>ORIGINAL</a:t>
                  </a:r>
                </a:p>
              </p:txBody>
            </p:sp>
          </p:grpSp>
          <p:grpSp>
            <p:nvGrpSpPr>
              <p:cNvPr id="65" name="Group 64"/>
              <p:cNvGrpSpPr/>
              <p:nvPr userDrawn="1"/>
            </p:nvGrpSpPr>
            <p:grpSpPr>
              <a:xfrm>
                <a:off x="-2033159" y="13745867"/>
                <a:ext cx="1033517" cy="898915"/>
                <a:chOff x="-2921738" y="14889872"/>
                <a:chExt cx="1420279" cy="1235304"/>
              </a:xfrm>
            </p:grpSpPr>
            <p:pic>
              <p:nvPicPr>
                <p:cNvPr id="68" name="Picture 67"/>
                <p:cNvPicPr>
                  <a:picLocks noChangeAspect="1"/>
                </p:cNvPicPr>
                <p:nvPr userDrawn="1"/>
              </p:nvPicPr>
              <p:blipFill>
                <a:blip r:embed="rId5"/>
                <a:stretch>
                  <a:fillRect/>
                </a:stretch>
              </p:blipFill>
              <p:spPr>
                <a:xfrm>
                  <a:off x="-2921738" y="14889872"/>
                  <a:ext cx="1420279" cy="1029694"/>
                </a:xfrm>
                <a:prstGeom prst="rect">
                  <a:avLst/>
                </a:prstGeom>
              </p:spPr>
            </p:pic>
            <p:sp>
              <p:nvSpPr>
                <p:cNvPr id="69" name="TextBox 68"/>
                <p:cNvSpPr txBox="1"/>
                <p:nvPr userDrawn="1"/>
              </p:nvSpPr>
              <p:spPr>
                <a:xfrm>
                  <a:off x="-2918991" y="15845720"/>
                  <a:ext cx="1417532" cy="279456"/>
                </a:xfrm>
                <a:prstGeom prst="rect">
                  <a:avLst/>
                </a:prstGeom>
                <a:solidFill>
                  <a:srgbClr val="FF0000"/>
                </a:solidFill>
              </p:spPr>
              <p:txBody>
                <a:bodyPr wrap="square" lIns="457200" tIns="91440" rIns="457200" bIns="91440" rtlCol="0">
                  <a:spAutoFit/>
                </a:bodyPr>
                <a:lstStyle/>
                <a:p>
                  <a:pPr algn="ctr"/>
                  <a:r>
                    <a:rPr lang="en-US" sz="2000" b="1">
                      <a:solidFill>
                        <a:schemeClr val="bg1"/>
                      </a:solidFill>
                    </a:rPr>
                    <a:t>DISTORTED</a:t>
                  </a:r>
                  <a:endParaRPr lang="en-US" sz="900" b="1">
                    <a:solidFill>
                      <a:schemeClr val="bg1"/>
                    </a:solidFill>
                  </a:endParaRPr>
                </a:p>
              </p:txBody>
            </p:sp>
          </p:grpSp>
          <p:pic>
            <p:nvPicPr>
              <p:cNvPr id="66" name="Picture 65"/>
              <p:cNvPicPr>
                <a:picLocks noChangeAspect="1"/>
              </p:cNvPicPr>
              <p:nvPr userDrawn="1"/>
            </p:nvPicPr>
            <p:blipFill>
              <a:blip r:embed="rId6"/>
              <a:stretch>
                <a:fillRect/>
              </a:stretch>
            </p:blipFill>
            <p:spPr>
              <a:xfrm>
                <a:off x="-4470427" y="13701622"/>
                <a:ext cx="1098742" cy="847761"/>
              </a:xfrm>
              <a:prstGeom prst="rect">
                <a:avLst/>
              </a:prstGeom>
            </p:spPr>
          </p:pic>
          <p:sp>
            <p:nvSpPr>
              <p:cNvPr id="67" name="TextBox 66"/>
              <p:cNvSpPr txBox="1"/>
              <p:nvPr userDrawn="1"/>
            </p:nvSpPr>
            <p:spPr>
              <a:xfrm>
                <a:off x="-4440600" y="14388371"/>
                <a:ext cx="1035685" cy="325233"/>
              </a:xfrm>
              <a:prstGeom prst="rect">
                <a:avLst/>
              </a:prstGeom>
              <a:noFill/>
            </p:spPr>
            <p:txBody>
              <a:bodyPr wrap="square" lIns="457200" tIns="457200" rIns="457200" bIns="0" rtlCol="0">
                <a:spAutoFit/>
              </a:bodyPr>
              <a:lstStyle/>
              <a:p>
                <a:pPr algn="ctr"/>
                <a:r>
                  <a:rPr lang="en-US" sz="1600">
                    <a:solidFill>
                      <a:schemeClr val="bg1"/>
                    </a:solidFill>
                  </a:rPr>
                  <a:t>Corner</a:t>
                </a:r>
                <a:r>
                  <a:rPr lang="en-US" sz="1600" baseline="0">
                    <a:solidFill>
                      <a:schemeClr val="bg1"/>
                    </a:solidFill>
                  </a:rPr>
                  <a:t> handles</a:t>
                </a:r>
                <a:endParaRPr lang="en-US" sz="1600">
                  <a:solidFill>
                    <a:schemeClr val="bg1"/>
                  </a:solidFill>
                </a:endParaRPr>
              </a:p>
            </p:txBody>
          </p:sp>
        </p:grpSp>
        <p:grpSp>
          <p:nvGrpSpPr>
            <p:cNvPr id="42" name="Group 41"/>
            <p:cNvGrpSpPr/>
            <p:nvPr userDrawn="1"/>
          </p:nvGrpSpPr>
          <p:grpSpPr>
            <a:xfrm>
              <a:off x="-10573702" y="34554904"/>
              <a:ext cx="9344084" cy="2526502"/>
              <a:chOff x="-4835604" y="15859915"/>
              <a:chExt cx="4306270" cy="1160780"/>
            </a:xfrm>
          </p:grpSpPr>
          <p:graphicFrame>
            <p:nvGraphicFramePr>
              <p:cNvPr id="43" name="Object 42"/>
              <p:cNvGraphicFramePr>
                <a:graphicFrameLocks noChangeAspect="1"/>
              </p:cNvGraphicFramePr>
              <p:nvPr userDrawn="1">
                <p:extLst>
                  <p:ext uri="{D42A27DB-BD31-4B8C-83A1-F6EECF244321}">
                    <p14:modId xmlns:p14="http://schemas.microsoft.com/office/powerpoint/2010/main" val="3865782997"/>
                  </p:ext>
                </p:extLst>
              </p:nvPr>
            </p:nvGraphicFramePr>
            <p:xfrm>
              <a:off x="-4649322" y="15859915"/>
              <a:ext cx="1828800" cy="1117600"/>
            </p:xfrm>
            <a:graphic>
              <a:graphicData uri="http://schemas.openxmlformats.org/presentationml/2006/ole">
                <mc:AlternateContent xmlns:mc="http://schemas.openxmlformats.org/markup-compatibility/2006">
                  <mc:Choice xmlns:v="urn:schemas-microsoft-com:vml" Requires="v">
                    <p:oleObj name="Image" r:id="rId7" imgW="1828440" imgH="1117440" progId="Photoshop.Image.13">
                      <p:embed/>
                    </p:oleObj>
                  </mc:Choice>
                  <mc:Fallback>
                    <p:oleObj name="Image" r:id="rId7" imgW="1828440" imgH="1117440" progId="Photoshop.Image.13">
                      <p:embed/>
                      <p:pic>
                        <p:nvPicPr>
                          <p:cNvPr id="43" name="Object 42"/>
                          <p:cNvPicPr/>
                          <p:nvPr/>
                        </p:nvPicPr>
                        <p:blipFill>
                          <a:blip r:embed="rId8"/>
                          <a:stretch>
                            <a:fillRect/>
                          </a:stretch>
                        </p:blipFill>
                        <p:spPr>
                          <a:xfrm>
                            <a:off x="-4649322" y="15859915"/>
                            <a:ext cx="1828800" cy="1117600"/>
                          </a:xfrm>
                          <a:prstGeom prst="rect">
                            <a:avLst/>
                          </a:prstGeom>
                        </p:spPr>
                      </p:pic>
                    </p:oleObj>
                  </mc:Fallback>
                </mc:AlternateContent>
              </a:graphicData>
            </a:graphic>
          </p:graphicFrame>
          <p:graphicFrame>
            <p:nvGraphicFramePr>
              <p:cNvPr id="44" name="Object 43"/>
              <p:cNvGraphicFramePr>
                <a:graphicFrameLocks noChangeAspect="1"/>
              </p:cNvGraphicFramePr>
              <p:nvPr userDrawn="1">
                <p:extLst>
                  <p:ext uri="{D42A27DB-BD31-4B8C-83A1-F6EECF244321}">
                    <p14:modId xmlns:p14="http://schemas.microsoft.com/office/powerpoint/2010/main" val="1762727889"/>
                  </p:ext>
                </p:extLst>
              </p:nvPr>
            </p:nvGraphicFramePr>
            <p:xfrm>
              <a:off x="-2572617" y="15863608"/>
              <a:ext cx="1828800" cy="1117600"/>
            </p:xfrm>
            <a:graphic>
              <a:graphicData uri="http://schemas.openxmlformats.org/presentationml/2006/ole">
                <mc:AlternateContent xmlns:mc="http://schemas.openxmlformats.org/markup-compatibility/2006">
                  <mc:Choice xmlns:v="urn:schemas-microsoft-com:vml" Requires="v">
                    <p:oleObj name="Image" r:id="rId9" imgW="1828440" imgH="1117440" progId="Photoshop.Image.13">
                      <p:embed/>
                    </p:oleObj>
                  </mc:Choice>
                  <mc:Fallback>
                    <p:oleObj name="Image" r:id="rId9" imgW="1828440" imgH="1117440" progId="Photoshop.Image.13">
                      <p:embed/>
                      <p:pic>
                        <p:nvPicPr>
                          <p:cNvPr id="44" name="Object 43"/>
                          <p:cNvPicPr/>
                          <p:nvPr/>
                        </p:nvPicPr>
                        <p:blipFill>
                          <a:blip r:embed="rId10"/>
                          <a:stretch>
                            <a:fillRect/>
                          </a:stretch>
                        </p:blipFill>
                        <p:spPr>
                          <a:xfrm>
                            <a:off x="-2572617" y="15863608"/>
                            <a:ext cx="1828800" cy="1117600"/>
                          </a:xfrm>
                          <a:prstGeom prst="rect">
                            <a:avLst/>
                          </a:prstGeom>
                        </p:spPr>
                      </p:pic>
                    </p:oleObj>
                  </mc:Fallback>
                </mc:AlternateContent>
              </a:graphicData>
            </a:graphic>
          </p:graphicFrame>
          <p:sp>
            <p:nvSpPr>
              <p:cNvPr id="46" name="TextBox 45"/>
              <p:cNvSpPr txBox="1"/>
              <p:nvPr userDrawn="1"/>
            </p:nvSpPr>
            <p:spPr>
              <a:xfrm rot="16200000">
                <a:off x="-5311537" y="16369501"/>
                <a:ext cx="1117601" cy="165735"/>
              </a:xfrm>
              <a:prstGeom prst="rect">
                <a:avLst/>
              </a:prstGeom>
              <a:noFill/>
            </p:spPr>
            <p:txBody>
              <a:bodyPr wrap="square" lIns="91440" tIns="91440" rIns="91440" bIns="0" rtlCol="0">
                <a:spAutoFit/>
              </a:bodyPr>
              <a:lstStyle/>
              <a:p>
                <a:pPr algn="ctr"/>
                <a:r>
                  <a:rPr lang="en-US" sz="2000">
                    <a:solidFill>
                      <a:srgbClr val="92D050"/>
                    </a:solidFill>
                  </a:rPr>
                  <a:t>Good</a:t>
                </a:r>
                <a:r>
                  <a:rPr lang="en-US" sz="2000" baseline="0">
                    <a:solidFill>
                      <a:srgbClr val="92D050"/>
                    </a:solidFill>
                  </a:rPr>
                  <a:t> </a:t>
                </a:r>
                <a:r>
                  <a:rPr lang="en-US" sz="2000" baseline="0">
                    <a:solidFill>
                      <a:schemeClr val="bg1"/>
                    </a:solidFill>
                  </a:rPr>
                  <a:t>printing quality</a:t>
                </a:r>
                <a:endParaRPr lang="en-US" sz="2000">
                  <a:solidFill>
                    <a:schemeClr val="bg1"/>
                  </a:solidFill>
                </a:endParaRPr>
              </a:p>
            </p:txBody>
          </p:sp>
          <p:sp>
            <p:nvSpPr>
              <p:cNvPr id="47" name="TextBox 46"/>
              <p:cNvSpPr txBox="1"/>
              <p:nvPr userDrawn="1"/>
            </p:nvSpPr>
            <p:spPr>
              <a:xfrm rot="16200000">
                <a:off x="-1171002" y="16379027"/>
                <a:ext cx="1117601" cy="165735"/>
              </a:xfrm>
              <a:prstGeom prst="rect">
                <a:avLst/>
              </a:prstGeom>
              <a:noFill/>
            </p:spPr>
            <p:txBody>
              <a:bodyPr wrap="square" lIns="91440" tIns="91440" rIns="91440" bIns="0" rtlCol="0">
                <a:spAutoFit/>
              </a:bodyPr>
              <a:lstStyle/>
              <a:p>
                <a:pPr algn="ctr"/>
                <a:r>
                  <a:rPr lang="en-US" sz="2000">
                    <a:solidFill>
                      <a:srgbClr val="FF0000"/>
                    </a:solidFill>
                  </a:rPr>
                  <a:t>Bad </a:t>
                </a:r>
                <a:r>
                  <a:rPr lang="en-US" sz="2000">
                    <a:solidFill>
                      <a:schemeClr val="bg1"/>
                    </a:solidFill>
                  </a:rPr>
                  <a:t>printing quality</a:t>
                </a:r>
              </a:p>
            </p:txBody>
          </p:sp>
        </p:grpSp>
      </p:grpSp>
      <p:grpSp>
        <p:nvGrpSpPr>
          <p:cNvPr id="82" name="Group 81"/>
          <p:cNvGrpSpPr/>
          <p:nvPr userDrawn="1"/>
        </p:nvGrpSpPr>
        <p:grpSpPr>
          <a:xfrm>
            <a:off x="30676632" y="0"/>
            <a:ext cx="12284832" cy="42803763"/>
            <a:chOff x="44157839" y="-55065"/>
            <a:chExt cx="11062139" cy="38543561"/>
          </a:xfrm>
        </p:grpSpPr>
        <p:sp>
          <p:nvSpPr>
            <p:cNvPr id="83" name="Rectangle 82"/>
            <p:cNvSpPr/>
            <p:nvPr userDrawn="1"/>
          </p:nvSpPr>
          <p:spPr>
            <a:xfrm>
              <a:off x="44157839" y="-55065"/>
              <a:ext cx="11062139" cy="3854356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800" b="1" spc="600">
                  <a:solidFill>
                    <a:schemeClr val="bg1"/>
                  </a:solidFill>
                  <a:latin typeface="Trebuchet MS" pitchFamily="34" charset="0"/>
                </a:rPr>
                <a:t>QUICK START (cont.)</a:t>
              </a:r>
            </a:p>
            <a:p>
              <a:pPr algn="ctr"/>
              <a:endParaRPr lang="en-US" sz="4400" b="1" baseline="0">
                <a:solidFill>
                  <a:schemeClr val="bg1"/>
                </a:solidFill>
                <a:latin typeface="Trebuchet MS" pitchFamily="34" charset="0"/>
              </a:endParaRPr>
            </a:p>
            <a:p>
              <a:pPr algn="ctr"/>
              <a:r>
                <a:rPr lang="en-US" sz="4000" b="1" baseline="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3200" b="0" baseline="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3200" b="0" spc="0" baseline="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3200" b="0" baseline="0">
                <a:solidFill>
                  <a:schemeClr val="bg1">
                    <a:lumMod val="75000"/>
                  </a:schemeClr>
                </a:solidFill>
                <a:latin typeface="Trebuchet MS" pitchFamily="34" charset="0"/>
              </a:endParaRPr>
            </a:p>
            <a:p>
              <a:pPr marL="0" indent="0" algn="l" defTabSz="114300"/>
              <a:endParaRPr lang="en-US" sz="3200" b="0" baseline="0">
                <a:solidFill>
                  <a:schemeClr val="bg1">
                    <a:lumMod val="75000"/>
                  </a:schemeClr>
                </a:solidFill>
                <a:latin typeface="Trebuchet MS" pitchFamily="34" charset="0"/>
              </a:endParaRPr>
            </a:p>
            <a:p>
              <a:pPr marL="0" indent="0" algn="l" defTabSz="114300"/>
              <a:endParaRPr lang="en-US" sz="3200" b="0" baseline="0">
                <a:solidFill>
                  <a:schemeClr val="bg1">
                    <a:lumMod val="75000"/>
                  </a:schemeClr>
                </a:solidFill>
                <a:latin typeface="Trebuchet MS" pitchFamily="34" charset="0"/>
              </a:endParaRPr>
            </a:p>
            <a:p>
              <a:pPr marL="0" indent="0" algn="l" defTabSz="114300"/>
              <a:endParaRPr lang="en-US" sz="3200" b="0" baseline="0">
                <a:solidFill>
                  <a:schemeClr val="bg1">
                    <a:lumMod val="75000"/>
                  </a:schemeClr>
                </a:solidFill>
                <a:latin typeface="Trebuchet MS" pitchFamily="34" charset="0"/>
              </a:endParaRPr>
            </a:p>
            <a:p>
              <a:pPr marL="0" indent="0" algn="l" defTabSz="114300"/>
              <a:endParaRPr lang="en-US" sz="3200" b="0" baseline="0">
                <a:solidFill>
                  <a:schemeClr val="bg1">
                    <a:lumMod val="75000"/>
                  </a:schemeClr>
                </a:solidFill>
                <a:latin typeface="Trebuchet MS" pitchFamily="34" charset="0"/>
              </a:endParaRPr>
            </a:p>
            <a:p>
              <a:pPr marL="0" indent="0" algn="l" defTabSz="114300"/>
              <a:endParaRPr lang="en-US" sz="3200" b="0" baseline="0">
                <a:solidFill>
                  <a:schemeClr val="bg1">
                    <a:lumMod val="75000"/>
                  </a:schemeClr>
                </a:solidFill>
                <a:latin typeface="Trebuchet MS" pitchFamily="34" charset="0"/>
              </a:endParaRPr>
            </a:p>
            <a:p>
              <a:pPr marL="0" indent="0" algn="l" defTabSz="114300"/>
              <a:endParaRPr lang="en-US" sz="3200" b="0" baseline="0">
                <a:solidFill>
                  <a:schemeClr val="bg1">
                    <a:lumMod val="75000"/>
                  </a:schemeClr>
                </a:solidFill>
                <a:latin typeface="Trebuchet MS" pitchFamily="34" charset="0"/>
              </a:endParaRPr>
            </a:p>
            <a:p>
              <a:pPr marL="0" indent="0" algn="l" defTabSz="114300"/>
              <a:r>
                <a:rPr lang="en-US" sz="3200" b="0" baseline="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3200" b="0" baseline="0">
                <a:solidFill>
                  <a:schemeClr val="bg1">
                    <a:lumMod val="75000"/>
                  </a:schemeClr>
                </a:solidFill>
                <a:latin typeface="Trebuchet MS" pitchFamily="34" charset="0"/>
              </a:endParaRPr>
            </a:p>
            <a:p>
              <a:pPr algn="ctr"/>
              <a:r>
                <a:rPr lang="en-US" sz="4000" b="1" baseline="0">
                  <a:solidFill>
                    <a:srgbClr val="FFC000"/>
                  </a:solidFill>
                  <a:latin typeface="Trebuchet MS" pitchFamily="34" charset="0"/>
                </a:rPr>
                <a:t>How to add Text</a:t>
              </a:r>
            </a:p>
            <a:p>
              <a:pPr marL="3429000" lvl="2" indent="0" algn="l" defTabSz="114300"/>
              <a:r>
                <a:rPr lang="en-US" sz="3200" b="0" baseline="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3200" b="0" baseline="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3200" b="0" baseline="0">
                  <a:solidFill>
                    <a:schemeClr val="bg1">
                      <a:lumMod val="75000"/>
                    </a:schemeClr>
                  </a:solidFill>
                  <a:latin typeface="Trebuchet MS" pitchFamily="34" charset="0"/>
                </a:rPr>
                <a:t> </a:t>
              </a:r>
              <a:r>
                <a:rPr kumimoji="0" lang="en-US" sz="4000" b="1" i="0" u="none" strike="noStrike" kern="1200" cap="none" spc="0" normalizeH="0" baseline="0" noProof="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lumMod val="75000"/>
                    </a:prstClr>
                  </a:solidFill>
                  <a:effectLst/>
                  <a:uLnTx/>
                  <a:uFillTx/>
                  <a:latin typeface="Trebuchet MS" pitchFamily="34" charset="0"/>
                </a:rPr>
                <a:t>Adjust the size of your text based on how much content you have to present. </a:t>
              </a:r>
              <a:br>
                <a:rPr kumimoji="0" lang="en-US" sz="3200" b="0" i="0" u="none" strike="noStrike" kern="1200" cap="none" spc="0" normalizeH="0" baseline="0" noProof="0">
                  <a:ln>
                    <a:noFill/>
                  </a:ln>
                  <a:solidFill>
                    <a:prstClr val="white">
                      <a:lumMod val="75000"/>
                    </a:prstClr>
                  </a:solidFill>
                  <a:effectLst/>
                  <a:uLnTx/>
                  <a:uFillTx/>
                  <a:latin typeface="Trebuchet MS" pitchFamily="34" charset="0"/>
                </a:rPr>
              </a:br>
              <a:r>
                <a:rPr kumimoji="0" lang="en-US" sz="3200" b="0" i="0" u="none" strike="noStrike" kern="1200" cap="none" spc="0" normalizeH="0" baseline="0" noProof="0">
                  <a:ln>
                    <a:noFill/>
                  </a:ln>
                  <a:solidFill>
                    <a:prstClr val="white">
                      <a:lumMod val="75000"/>
                    </a:prstClr>
                  </a:solidFill>
                  <a:effectLst/>
                  <a:uLnTx/>
                  <a:uFillTx/>
                  <a:latin typeface="Trebuchet MS" pitchFamily="34" charset="0"/>
                </a:rPr>
                <a:t>The default template text offers a good starting point. Follow the conference requirements.</a:t>
              </a:r>
              <a:endParaRPr lang="en-US" sz="3200" b="0" baseline="0">
                <a:solidFill>
                  <a:schemeClr val="bg1">
                    <a:lumMod val="75000"/>
                  </a:schemeClr>
                </a:solidFill>
                <a:latin typeface="Trebuchet MS" pitchFamily="34" charset="0"/>
              </a:endParaRPr>
            </a:p>
            <a:p>
              <a:pPr marL="1518341" lvl="2" indent="0" algn="l" defTabSz="114300"/>
              <a:endParaRPr lang="en-US" sz="3200" b="0" baseline="0">
                <a:solidFill>
                  <a:schemeClr val="bg1">
                    <a:lumMod val="75000"/>
                  </a:schemeClr>
                </a:solidFill>
                <a:latin typeface="Trebuchet MS" pitchFamily="34" charset="0"/>
              </a:endParaRPr>
            </a:p>
            <a:p>
              <a:pPr algn="ctr"/>
              <a:r>
                <a:rPr lang="en-US" sz="4000" b="1" baseline="0">
                  <a:solidFill>
                    <a:srgbClr val="FFC000"/>
                  </a:solidFill>
                  <a:latin typeface="Trebuchet MS" pitchFamily="34" charset="0"/>
                </a:rPr>
                <a:t>How to add Tables</a:t>
              </a:r>
            </a:p>
            <a:p>
              <a:pPr marL="2000250" lvl="1" indent="0" algn="l" defTabSz="114300"/>
              <a:r>
                <a:rPr lang="en-US" sz="3200" b="0" baseline="0">
                  <a:solidFill>
                    <a:schemeClr val="bg1">
                      <a:lumMod val="75000"/>
                    </a:schemeClr>
                  </a:solidFill>
                  <a:latin typeface="Trebuchet MS" pitchFamily="34" charset="0"/>
                </a:rPr>
                <a:t>To add a table from scratch go to the INSERT menu and click on TABLE. A drop-down box will help you select rows and columns. </a:t>
              </a:r>
            </a:p>
            <a:p>
              <a:pPr marL="0" lvl="0" indent="0" algn="l" defTabSz="114300"/>
              <a:r>
                <a:rPr lang="en-US" sz="3200" b="0" baseline="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3200" b="0" baseline="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4000" b="1" i="0" u="none" strike="noStrike" kern="1200" cap="none" spc="0" normalizeH="0" baseline="0" noProof="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3200" b="0" baseline="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lumMod val="75000"/>
                  </a:prstClr>
                </a:solidFill>
                <a:effectLst/>
                <a:uLnTx/>
                <a:uFillTx/>
                <a:latin typeface="Trebuchet MS" pitchFamily="34" charset="0"/>
              </a:endParaRPr>
            </a:p>
          </p:txBody>
        </p:sp>
        <p:graphicFrame>
          <p:nvGraphicFramePr>
            <p:cNvPr id="84" name="Object 83"/>
            <p:cNvGraphicFramePr>
              <a:graphicFrameLocks noChangeAspect="1"/>
            </p:cNvGraphicFramePr>
            <p:nvPr userDrawn="1">
              <p:extLst>
                <p:ext uri="{D42A27DB-BD31-4B8C-83A1-F6EECF244321}">
                  <p14:modId xmlns:p14="http://schemas.microsoft.com/office/powerpoint/2010/main" val="3842880063"/>
                </p:ext>
              </p:extLst>
            </p:nvPr>
          </p:nvGraphicFramePr>
          <p:xfrm>
            <a:off x="46102925" y="4068480"/>
            <a:ext cx="6955629" cy="2569718"/>
          </p:xfrm>
          <a:graphic>
            <a:graphicData uri="http://schemas.openxmlformats.org/presentationml/2006/ole">
              <mc:AlternateContent xmlns:mc="http://schemas.openxmlformats.org/markup-compatibility/2006">
                <mc:Choice xmlns:v="urn:schemas-microsoft-com:vml" Requires="v">
                  <p:oleObj name="Image" r:id="rId11" imgW="4571280" imgH="1688760" progId="Photoshop.Image.13">
                    <p:embed/>
                  </p:oleObj>
                </mc:Choice>
                <mc:Fallback>
                  <p:oleObj name="Image" r:id="rId11" imgW="4571280" imgH="1688760" progId="Photoshop.Image.13">
                    <p:embed/>
                    <p:pic>
                      <p:nvPicPr>
                        <p:cNvPr id="84" name="Object 83"/>
                        <p:cNvPicPr/>
                        <p:nvPr/>
                      </p:nvPicPr>
                      <p:blipFill>
                        <a:blip r:embed="rId12"/>
                        <a:stretch>
                          <a:fillRect/>
                        </a:stretch>
                      </p:blipFill>
                      <p:spPr>
                        <a:xfrm>
                          <a:off x="46102925" y="4068480"/>
                          <a:ext cx="6955629" cy="2569718"/>
                        </a:xfrm>
                        <a:prstGeom prst="rect">
                          <a:avLst/>
                        </a:prstGeom>
                      </p:spPr>
                    </p:pic>
                  </p:oleObj>
                </mc:Fallback>
              </mc:AlternateContent>
            </a:graphicData>
          </a:graphic>
        </p:graphicFrame>
        <p:pic>
          <p:nvPicPr>
            <p:cNvPr id="85" name="Picture 84"/>
            <p:cNvPicPr>
              <a:picLocks noChangeAspect="1"/>
            </p:cNvPicPr>
            <p:nvPr userDrawn="1"/>
          </p:nvPicPr>
          <p:blipFill>
            <a:blip r:embed="rId13"/>
            <a:stretch>
              <a:fillRect/>
            </a:stretch>
          </p:blipFill>
          <p:spPr>
            <a:xfrm>
              <a:off x="44487207" y="9829102"/>
              <a:ext cx="2969584" cy="1370577"/>
            </a:xfrm>
            <a:prstGeom prst="rect">
              <a:avLst/>
            </a:prstGeom>
            <a:ln>
              <a:noFill/>
            </a:ln>
          </p:spPr>
        </p:pic>
        <p:graphicFrame>
          <p:nvGraphicFramePr>
            <p:cNvPr id="86" name="Object 85"/>
            <p:cNvGraphicFramePr>
              <a:graphicFrameLocks noChangeAspect="1"/>
            </p:cNvGraphicFramePr>
            <p:nvPr userDrawn="1">
              <p:extLst>
                <p:ext uri="{D42A27DB-BD31-4B8C-83A1-F6EECF244321}">
                  <p14:modId xmlns:p14="http://schemas.microsoft.com/office/powerpoint/2010/main" val="2925422147"/>
                </p:ext>
              </p:extLst>
            </p:nvPr>
          </p:nvGraphicFramePr>
          <p:xfrm>
            <a:off x="44620659" y="15799252"/>
            <a:ext cx="1482266" cy="992162"/>
          </p:xfrm>
          <a:graphic>
            <a:graphicData uri="http://schemas.openxmlformats.org/presentationml/2006/ole">
              <mc:AlternateContent xmlns:mc="http://schemas.openxmlformats.org/markup-compatibility/2006">
                <mc:Choice xmlns:v="urn:schemas-microsoft-com:vml" Requires="v">
                  <p:oleObj name="Image" r:id="rId14" imgW="1574280" imgH="1053720" progId="Photoshop.Image.13">
                    <p:embed/>
                  </p:oleObj>
                </mc:Choice>
                <mc:Fallback>
                  <p:oleObj name="Image" r:id="rId14" imgW="1574280" imgH="1053720" progId="Photoshop.Image.13">
                    <p:embed/>
                    <p:pic>
                      <p:nvPicPr>
                        <p:cNvPr id="86" name="Object 85"/>
                        <p:cNvPicPr/>
                        <p:nvPr/>
                      </p:nvPicPr>
                      <p:blipFill>
                        <a:blip r:embed="rId15"/>
                        <a:stretch>
                          <a:fillRect/>
                        </a:stretch>
                      </p:blipFill>
                      <p:spPr>
                        <a:xfrm>
                          <a:off x="44620659" y="15799252"/>
                          <a:ext cx="1482266" cy="992162"/>
                        </a:xfrm>
                        <a:prstGeom prst="rect">
                          <a:avLst/>
                        </a:prstGeom>
                      </p:spPr>
                    </p:pic>
                  </p:oleObj>
                </mc:Fallback>
              </mc:AlternateContent>
            </a:graphicData>
          </a:graphic>
        </p:graphicFrame>
        <p:grpSp>
          <p:nvGrpSpPr>
            <p:cNvPr id="87" name="Group 86"/>
            <p:cNvGrpSpPr/>
            <p:nvPr userDrawn="1"/>
          </p:nvGrpSpPr>
          <p:grpSpPr>
            <a:xfrm>
              <a:off x="44487207" y="35164894"/>
              <a:ext cx="10354213" cy="1265612"/>
              <a:chOff x="44200453" y="33317650"/>
              <a:chExt cx="9771399" cy="1090622"/>
            </a:xfrm>
          </p:grpSpPr>
          <p:sp>
            <p:nvSpPr>
              <p:cNvPr id="89" name="Rounded Rectangle 88"/>
              <p:cNvSpPr/>
              <p:nvPr userDrawn="1"/>
            </p:nvSpPr>
            <p:spPr>
              <a:xfrm>
                <a:off x="44200453" y="33317650"/>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 name="Picture 7" descr="http://t2.gstatic.com/images?q=tbn:ANd9GcR4APHC6TT9w54M2zn_pvCiBxUNcspYPoVxirLRphBoJabfSvu7zw">
                <a:hlinkClick r:id="rId16"/>
              </p:cNvPr>
              <p:cNvPicPr>
                <a:picLocks noChangeAspect="1" noChangeArrowheads="1"/>
              </p:cNvPicPr>
              <p:nvPr userDrawn="1"/>
            </p:nvPicPr>
            <p:blipFill>
              <a:blip r:embed="rId17" cstate="print"/>
              <a:srcRect/>
              <a:stretch>
                <a:fillRect/>
              </a:stretch>
            </p:blipFill>
            <p:spPr bwMode="auto">
              <a:xfrm>
                <a:off x="44326393" y="33415984"/>
                <a:ext cx="914401" cy="914399"/>
              </a:xfrm>
              <a:prstGeom prst="rect">
                <a:avLst/>
              </a:prstGeom>
              <a:noFill/>
              <a:ln>
                <a:noFill/>
              </a:ln>
            </p:spPr>
          </p:pic>
          <p:sp>
            <p:nvSpPr>
              <p:cNvPr id="91" name="TextBox 90"/>
              <p:cNvSpPr txBox="1"/>
              <p:nvPr userDrawn="1"/>
            </p:nvSpPr>
            <p:spPr>
              <a:xfrm>
                <a:off x="45300663" y="33507571"/>
                <a:ext cx="8671189" cy="716099"/>
              </a:xfrm>
              <a:prstGeom prst="rect">
                <a:avLst/>
              </a:prstGeom>
              <a:noFill/>
              <a:ln>
                <a:noFill/>
              </a:ln>
            </p:spPr>
            <p:txBody>
              <a:bodyPr wrap="square" rtlCol="0">
                <a:spAutoFit/>
              </a:bodyPr>
              <a:lstStyle/>
              <a:p>
                <a:r>
                  <a:rPr lang="en-US" sz="2400">
                    <a:solidFill>
                      <a:schemeClr val="tx2"/>
                    </a:solidFill>
                    <a:latin typeface="Trebuchet MS" pitchFamily="34" charset="0"/>
                  </a:rPr>
                  <a:t>Student</a:t>
                </a:r>
                <a:r>
                  <a:rPr lang="en-US" sz="2400" baseline="0">
                    <a:solidFill>
                      <a:schemeClr val="tx2"/>
                    </a:solidFill>
                    <a:latin typeface="Trebuchet MS" pitchFamily="34" charset="0"/>
                  </a:rPr>
                  <a:t> discounts are available on our </a:t>
                </a:r>
                <a:r>
                  <a:rPr lang="en-US" sz="2400" baseline="0" err="1">
                    <a:solidFill>
                      <a:schemeClr val="tx2"/>
                    </a:solidFill>
                    <a:latin typeface="Trebuchet MS" pitchFamily="34" charset="0"/>
                  </a:rPr>
                  <a:t>Facebook</a:t>
                </a:r>
                <a:r>
                  <a:rPr lang="en-US" sz="2400" baseline="0">
                    <a:solidFill>
                      <a:schemeClr val="tx2"/>
                    </a:solidFill>
                    <a:latin typeface="Trebuchet MS" pitchFamily="34" charset="0"/>
                  </a:rPr>
                  <a:t> page.</a:t>
                </a:r>
                <a:br>
                  <a:rPr lang="en-US" sz="2400" baseline="0">
                    <a:solidFill>
                      <a:schemeClr val="tx2"/>
                    </a:solidFill>
                    <a:latin typeface="Trebuchet MS" pitchFamily="34" charset="0"/>
                  </a:rPr>
                </a:br>
                <a:r>
                  <a:rPr lang="en-US" sz="2400" baseline="0">
                    <a:solidFill>
                      <a:schemeClr val="tx2"/>
                    </a:solidFill>
                    <a:latin typeface="Trebuchet MS" pitchFamily="34" charset="0"/>
                  </a:rPr>
                  <a:t>Go to </a:t>
                </a:r>
                <a:r>
                  <a:rPr lang="en-US" sz="2400" u="sng" baseline="0">
                    <a:solidFill>
                      <a:schemeClr val="tx2"/>
                    </a:solidFill>
                    <a:latin typeface="Trebuchet MS" pitchFamily="34" charset="0"/>
                  </a:rPr>
                  <a:t>PosterPresentations.com</a:t>
                </a:r>
                <a:r>
                  <a:rPr lang="en-US" sz="2400" baseline="0">
                    <a:solidFill>
                      <a:schemeClr val="tx2"/>
                    </a:solidFill>
                    <a:latin typeface="Trebuchet MS" pitchFamily="34" charset="0"/>
                  </a:rPr>
                  <a:t> and click on the FB icon. </a:t>
                </a:r>
                <a:endParaRPr lang="en-US" sz="2400">
                  <a:solidFill>
                    <a:schemeClr val="tx2"/>
                  </a:solidFill>
                  <a:latin typeface="Trebuchet MS" pitchFamily="34" charset="0"/>
                </a:endParaRPr>
              </a:p>
            </p:txBody>
          </p:sp>
        </p:grpSp>
      </p:grpSp>
      <p:sp>
        <p:nvSpPr>
          <p:cNvPr id="35" name="TextBox 34"/>
          <p:cNvSpPr txBox="1"/>
          <p:nvPr userDrawn="1"/>
        </p:nvSpPr>
        <p:spPr>
          <a:xfrm>
            <a:off x="31033558" y="40911552"/>
            <a:ext cx="7629577" cy="1399638"/>
          </a:xfrm>
          <a:prstGeom prst="rect">
            <a:avLst/>
          </a:prstGeom>
          <a:noFill/>
        </p:spPr>
        <p:txBody>
          <a:bodyPr wrap="square" lIns="65304" tIns="32651" rIns="65304" bIns="32651" rtlCol="0">
            <a:spAutoFit/>
          </a:bodyPr>
          <a:lstStyle/>
          <a:p>
            <a:pPr marL="400050" indent="-400050">
              <a:lnSpc>
                <a:spcPts val="2600"/>
              </a:lnSpc>
            </a:pPr>
            <a:r>
              <a:rPr lang="en-US" sz="2800">
                <a:solidFill>
                  <a:schemeClr val="bg1"/>
                </a:solidFill>
              </a:rPr>
              <a:t>© 2015</a:t>
            </a:r>
            <a:r>
              <a:rPr lang="en-US" sz="2800" baseline="0">
                <a:solidFill>
                  <a:schemeClr val="bg1"/>
                </a:solidFill>
              </a:rPr>
              <a:t> </a:t>
            </a:r>
            <a:r>
              <a:rPr lang="en-US" sz="2800">
                <a:solidFill>
                  <a:schemeClr val="bg1"/>
                </a:solidFill>
              </a:rPr>
              <a:t>PosterPresentations.com</a:t>
            </a:r>
            <a:br>
              <a:rPr lang="en-US" sz="2800">
                <a:solidFill>
                  <a:schemeClr val="bg1"/>
                </a:solidFill>
              </a:rPr>
            </a:br>
            <a:r>
              <a:rPr lang="en-US" sz="2400">
                <a:solidFill>
                  <a:schemeClr val="bg1"/>
                </a:solidFill>
              </a:rPr>
              <a:t>2117 Fourth Street ,</a:t>
            </a:r>
            <a:r>
              <a:rPr lang="en-US" sz="2400" baseline="0">
                <a:solidFill>
                  <a:schemeClr val="bg1"/>
                </a:solidFill>
              </a:rPr>
              <a:t> Unit C</a:t>
            </a:r>
          </a:p>
          <a:p>
            <a:pPr marL="400050" indent="0">
              <a:lnSpc>
                <a:spcPts val="2600"/>
              </a:lnSpc>
            </a:pPr>
            <a:r>
              <a:rPr lang="en-US" sz="2400" baseline="0">
                <a:solidFill>
                  <a:schemeClr val="bg1"/>
                </a:solidFill>
              </a:rPr>
              <a:t>Berkeley CA </a:t>
            </a:r>
            <a:r>
              <a:rPr lang="en-US" sz="2000" baseline="0">
                <a:solidFill>
                  <a:schemeClr val="bg1"/>
                </a:solidFill>
              </a:rPr>
              <a:t>94710</a:t>
            </a:r>
            <a:br>
              <a:rPr lang="en-US" sz="2400" baseline="0">
                <a:solidFill>
                  <a:schemeClr val="bg1"/>
                </a:solidFill>
              </a:rPr>
            </a:br>
            <a:r>
              <a:rPr lang="en-US" sz="2400" b="1" baseline="0">
                <a:solidFill>
                  <a:srgbClr val="FFFF00"/>
                </a:solidFill>
              </a:rPr>
              <a:t>posterpresenter@gmail.com</a:t>
            </a:r>
            <a:endParaRPr lang="en-US" sz="2800" b="1">
              <a:solidFill>
                <a:srgbClr val="FFFF00"/>
              </a:solidFill>
            </a:endParaRPr>
          </a:p>
        </p:txBody>
      </p:sp>
      <p:sp>
        <p:nvSpPr>
          <p:cNvPr id="45" name="Text Box 14"/>
          <p:cNvSpPr txBox="1">
            <a:spLocks noChangeArrowheads="1"/>
          </p:cNvSpPr>
          <p:nvPr userDrawn="1"/>
        </p:nvSpPr>
        <p:spPr bwMode="auto">
          <a:xfrm>
            <a:off x="1432294" y="41948434"/>
            <a:ext cx="2636977" cy="337227"/>
          </a:xfrm>
          <a:prstGeom prst="rect">
            <a:avLst/>
          </a:prstGeom>
          <a:noFill/>
          <a:ln w="9525">
            <a:noFill/>
            <a:miter lim="800000"/>
            <a:headEnd/>
            <a:tailEnd/>
          </a:ln>
          <a:effectLst/>
        </p:spPr>
        <p:txBody>
          <a:bodyPr wrap="square" lIns="89381" tIns="44682" rIns="89381" bIns="44682">
            <a:spAutoFit/>
          </a:bodyPr>
          <a:lstStyle/>
          <a:p>
            <a:pPr eaLnBrk="0" hangingPunct="0">
              <a:lnSpc>
                <a:spcPct val="65000"/>
              </a:lnSpc>
              <a:spcBef>
                <a:spcPct val="50000"/>
              </a:spcBef>
              <a:defRPr/>
            </a:pPr>
            <a:r>
              <a:rPr lang="en-US" sz="600" b="1">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1000" b="1">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4" r:id="rId1"/>
  </p:sldLayoutIdLst>
  <p:txStyles>
    <p:titleStyle>
      <a:lvl1pPr algn="ctr" defTabSz="4298410" rtl="0" eaLnBrk="1" latinLnBrk="0" hangingPunct="1">
        <a:spcBef>
          <a:spcPct val="0"/>
        </a:spcBef>
        <a:buNone/>
        <a:defRPr sz="8500" kern="1200">
          <a:solidFill>
            <a:schemeClr val="bg1"/>
          </a:solidFill>
          <a:latin typeface="Trebuchet MS" pitchFamily="34" charset="0"/>
          <a:ea typeface="+mj-ea"/>
          <a:cs typeface="+mj-cs"/>
        </a:defRPr>
      </a:lvl1pPr>
    </p:titleStyle>
    <p:bodyStyle>
      <a:lvl1pPr marL="1611903" indent="-1611903" algn="l" defTabSz="4298410" rtl="0" eaLnBrk="1" latinLnBrk="0" hangingPunct="1">
        <a:spcBef>
          <a:spcPct val="20000"/>
        </a:spcBef>
        <a:buFont typeface="Arial" pitchFamily="34" charset="0"/>
        <a:buChar char="•"/>
        <a:defRPr sz="15100" kern="1200">
          <a:solidFill>
            <a:schemeClr val="tx1"/>
          </a:solidFill>
          <a:latin typeface="+mn-lt"/>
          <a:ea typeface="+mn-ea"/>
          <a:cs typeface="+mn-cs"/>
        </a:defRPr>
      </a:lvl1pPr>
      <a:lvl2pPr marL="3492457" indent="-1343252" algn="l" defTabSz="4298410" rtl="0" eaLnBrk="1" latinLnBrk="0" hangingPunct="1">
        <a:spcBef>
          <a:spcPct val="20000"/>
        </a:spcBef>
        <a:buFont typeface="Arial" pitchFamily="34" charset="0"/>
        <a:buChar char="–"/>
        <a:defRPr sz="13300" kern="1200">
          <a:solidFill>
            <a:schemeClr val="tx1"/>
          </a:solidFill>
          <a:latin typeface="+mn-lt"/>
          <a:ea typeface="+mn-ea"/>
          <a:cs typeface="+mn-cs"/>
        </a:defRPr>
      </a:lvl2pPr>
      <a:lvl3pPr marL="5373012" indent="-1074603" algn="l" defTabSz="4298410" rtl="0" eaLnBrk="1" latinLnBrk="0" hangingPunct="1">
        <a:spcBef>
          <a:spcPct val="20000"/>
        </a:spcBef>
        <a:buFont typeface="Arial" pitchFamily="34" charset="0"/>
        <a:buChar char="•"/>
        <a:defRPr sz="11300" kern="1200">
          <a:solidFill>
            <a:schemeClr val="tx1"/>
          </a:solidFill>
          <a:latin typeface="+mn-lt"/>
          <a:ea typeface="+mn-ea"/>
          <a:cs typeface="+mn-cs"/>
        </a:defRPr>
      </a:lvl3pPr>
      <a:lvl4pPr marL="7522217"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4pPr>
      <a:lvl5pPr marL="9671420"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5pPr>
      <a:lvl6pPr marL="11820625"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6pPr>
      <a:lvl7pPr marL="1396982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7pPr>
      <a:lvl8pPr marL="16119034"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8pPr>
      <a:lvl9pPr marL="1826823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9pPr>
    </p:bodyStyle>
    <p:otherStyle>
      <a:defPPr>
        <a:defRPr lang="en-US"/>
      </a:defPPr>
      <a:lvl1pPr marL="0" algn="l" defTabSz="4298410" rtl="0" eaLnBrk="1" latinLnBrk="0" hangingPunct="1">
        <a:defRPr sz="8500" kern="1200">
          <a:solidFill>
            <a:schemeClr val="tx1"/>
          </a:solidFill>
          <a:latin typeface="+mn-lt"/>
          <a:ea typeface="+mn-ea"/>
          <a:cs typeface="+mn-cs"/>
        </a:defRPr>
      </a:lvl1pPr>
      <a:lvl2pPr marL="2149205" algn="l" defTabSz="4298410" rtl="0" eaLnBrk="1" latinLnBrk="0" hangingPunct="1">
        <a:defRPr sz="8500" kern="1200">
          <a:solidFill>
            <a:schemeClr val="tx1"/>
          </a:solidFill>
          <a:latin typeface="+mn-lt"/>
          <a:ea typeface="+mn-ea"/>
          <a:cs typeface="+mn-cs"/>
        </a:defRPr>
      </a:lvl2pPr>
      <a:lvl3pPr marL="4298410" algn="l" defTabSz="4298410" rtl="0" eaLnBrk="1" latinLnBrk="0" hangingPunct="1">
        <a:defRPr sz="8500" kern="1200">
          <a:solidFill>
            <a:schemeClr val="tx1"/>
          </a:solidFill>
          <a:latin typeface="+mn-lt"/>
          <a:ea typeface="+mn-ea"/>
          <a:cs typeface="+mn-cs"/>
        </a:defRPr>
      </a:lvl3pPr>
      <a:lvl4pPr marL="6447613" algn="l" defTabSz="4298410" rtl="0" eaLnBrk="1" latinLnBrk="0" hangingPunct="1">
        <a:defRPr sz="8500" kern="1200">
          <a:solidFill>
            <a:schemeClr val="tx1"/>
          </a:solidFill>
          <a:latin typeface="+mn-lt"/>
          <a:ea typeface="+mn-ea"/>
          <a:cs typeface="+mn-cs"/>
        </a:defRPr>
      </a:lvl4pPr>
      <a:lvl5pPr marL="8596817" algn="l" defTabSz="4298410" rtl="0" eaLnBrk="1" latinLnBrk="0" hangingPunct="1">
        <a:defRPr sz="8500" kern="1200">
          <a:solidFill>
            <a:schemeClr val="tx1"/>
          </a:solidFill>
          <a:latin typeface="+mn-lt"/>
          <a:ea typeface="+mn-ea"/>
          <a:cs typeface="+mn-cs"/>
        </a:defRPr>
      </a:lvl5pPr>
      <a:lvl6pPr marL="10746023" algn="l" defTabSz="4298410" rtl="0" eaLnBrk="1" latinLnBrk="0" hangingPunct="1">
        <a:defRPr sz="8500" kern="1200">
          <a:solidFill>
            <a:schemeClr val="tx1"/>
          </a:solidFill>
          <a:latin typeface="+mn-lt"/>
          <a:ea typeface="+mn-ea"/>
          <a:cs typeface="+mn-cs"/>
        </a:defRPr>
      </a:lvl6pPr>
      <a:lvl7pPr marL="12895229" algn="l" defTabSz="4298410" rtl="0" eaLnBrk="1" latinLnBrk="0" hangingPunct="1">
        <a:defRPr sz="8500" kern="1200">
          <a:solidFill>
            <a:schemeClr val="tx1"/>
          </a:solidFill>
          <a:latin typeface="+mn-lt"/>
          <a:ea typeface="+mn-ea"/>
          <a:cs typeface="+mn-cs"/>
        </a:defRPr>
      </a:lvl7pPr>
      <a:lvl8pPr marL="15044432" algn="l" defTabSz="4298410" rtl="0" eaLnBrk="1" latinLnBrk="0" hangingPunct="1">
        <a:defRPr sz="8500" kern="1200">
          <a:solidFill>
            <a:schemeClr val="tx1"/>
          </a:solidFill>
          <a:latin typeface="+mn-lt"/>
          <a:ea typeface="+mn-ea"/>
          <a:cs typeface="+mn-cs"/>
        </a:defRPr>
      </a:lvl8pPr>
      <a:lvl9pPr marL="17193637" algn="l" defTabSz="4298410" rtl="0" eaLnBrk="1" latinLnBrk="0" hangingPunct="1">
        <a:defRPr sz="8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Text Placeholder 333"/>
          <p:cNvSpPr>
            <a:spLocks noGrp="1"/>
          </p:cNvSpPr>
          <p:nvPr>
            <p:ph type="body" sz="quarter" idx="10"/>
          </p:nvPr>
        </p:nvSpPr>
        <p:spPr>
          <a:xfrm>
            <a:off x="623691" y="7281162"/>
            <a:ext cx="14299153" cy="8577428"/>
          </a:xfrm>
        </p:spPr>
        <p:txBody>
          <a:bodyPr wrap="square" lIns="223877" tIns="223877" rIns="223877" bIns="223877" anchor="t">
            <a:spAutoFit/>
          </a:bodyPr>
          <a:lstStyle/>
          <a:p>
            <a:pPr algn="just"/>
            <a:r>
              <a:rPr lang="en-US" sz="2400">
                <a:solidFill>
                  <a:srgbClr val="000000"/>
                </a:solidFill>
                <a:latin typeface="Linux Libertine"/>
                <a:ea typeface="Calibri"/>
                <a:cs typeface="Calibri"/>
              </a:rPr>
              <a:t>One of the major problems that the Philippines is continuously facing is heavy traffic. This main problem leads to sub-problems that produce negative impacts on society [31]. A big portion of the medical field is affected, particularly to the emergency response vehicles or the ambulances. With this, the study describes the development of an object detection model that uses YOLOv5 Small to detect and classify the ambulances on the road, identifying them based on numerous types and attributes. In this study, the researchers set the following questions that will serve as a guide towards the objectives. (1) Is the YOLOv5s model able to attain high performance metrics in detecting and classifying different types of Philippine ambulances and its features? (2) By using the Structural Similarity Index (SSIM) to evaluate the dissimilarity between clean and augmented images, what is the average SSIM score, on a scale from 0 to 1, indicating the degree of diversity and non-redundancy achieved in the dataset? (3) By applying hyperparameter tuning, what is the optimal set of hyperparameters that should be used to maximize the performance of the YOLOv5s model? This study is made to close gaps and open opportunities. These are mainly the opportunity to bring computer vision application in terms of ambulance classification, the use of a small weight model for YOLOv5, and the opportunity to explore augmentation techniques with different hyperparameter tuning. Main significance of the paper is to make a cost-effective alternative to the traditional way of detecting ambulance and be able to test the best hyperparameter tuning. Furthermore, the study is limited to the utility of YOLOv5 model with small weight, application of the augmentation techniques of Flip, Hue, Saturation, Brightness, Bluer, and Noise, and hyperparameter tuning which includes the batch sizes for 8, 16, and 32. The dataset will be localized which includes the Philippine ambulances and the three types which are the type I, II, and III. The figure 1 below shows the different classes and types of vehicles that are included in the study. Figure 2 shows the effective detection and classification of the ambulances using the YOLOv5 small model.</a:t>
            </a:r>
            <a:endParaRPr lang="en-US" sz="2400"/>
          </a:p>
        </p:txBody>
      </p:sp>
      <p:sp>
        <p:nvSpPr>
          <p:cNvPr id="335" name="Text Placeholder 334"/>
          <p:cNvSpPr>
            <a:spLocks noGrp="1"/>
          </p:cNvSpPr>
          <p:nvPr>
            <p:ph type="body" sz="quarter" idx="11"/>
          </p:nvPr>
        </p:nvSpPr>
        <p:spPr/>
        <p:txBody>
          <a:bodyPr/>
          <a:lstStyle/>
          <a:p>
            <a:r>
              <a:rPr lang="en-US"/>
              <a:t>INTRODUCTION</a:t>
            </a:r>
          </a:p>
        </p:txBody>
      </p:sp>
      <p:sp>
        <p:nvSpPr>
          <p:cNvPr id="338" name="Text Placeholder 337"/>
          <p:cNvSpPr>
            <a:spLocks noGrp="1"/>
          </p:cNvSpPr>
          <p:nvPr>
            <p:ph type="body" sz="quarter" idx="20"/>
          </p:nvPr>
        </p:nvSpPr>
        <p:spPr>
          <a:xfrm>
            <a:off x="636211" y="23296358"/>
            <a:ext cx="14291358" cy="800265"/>
          </a:xfrm>
        </p:spPr>
        <p:txBody>
          <a:bodyPr/>
          <a:lstStyle/>
          <a:p>
            <a:r>
              <a:rPr lang="en-US"/>
              <a:t>OBJECTIVES</a:t>
            </a:r>
          </a:p>
        </p:txBody>
      </p:sp>
      <p:sp>
        <p:nvSpPr>
          <p:cNvPr id="339" name="Text Placeholder 338"/>
          <p:cNvSpPr>
            <a:spLocks noGrp="1"/>
          </p:cNvSpPr>
          <p:nvPr>
            <p:ph type="body" sz="quarter" idx="25"/>
          </p:nvPr>
        </p:nvSpPr>
        <p:spPr>
          <a:xfrm>
            <a:off x="15341857" y="6542236"/>
            <a:ext cx="14287682" cy="800265"/>
          </a:xfrm>
        </p:spPr>
        <p:txBody>
          <a:bodyPr/>
          <a:lstStyle/>
          <a:p>
            <a:r>
              <a:rPr lang="en-US"/>
              <a:t>CONCLUSION</a:t>
            </a:r>
          </a:p>
        </p:txBody>
      </p:sp>
      <p:sp>
        <p:nvSpPr>
          <p:cNvPr id="340" name="Text Placeholder 339"/>
          <p:cNvSpPr>
            <a:spLocks noGrp="1"/>
          </p:cNvSpPr>
          <p:nvPr>
            <p:ph type="body" sz="quarter" idx="26"/>
          </p:nvPr>
        </p:nvSpPr>
        <p:spPr>
          <a:xfrm>
            <a:off x="15341857" y="7281162"/>
            <a:ext cx="14287682" cy="5247285"/>
          </a:xfrm>
        </p:spPr>
        <p:txBody>
          <a:bodyPr/>
          <a:lstStyle/>
          <a:p>
            <a:pPr algn="just"/>
            <a:r>
              <a:rPr lang="en-US" sz="1900">
                <a:effectLst/>
                <a:latin typeface="Linux Libertine"/>
                <a:ea typeface="Calibri" panose="020F0502020204030204" pitchFamily="34" charset="0"/>
              </a:rPr>
              <a:t>To classify ambulances according to its different types namely type 1, type 2, and type 3, this study had several objectives. The primary objective of this study was to evaluate the performance metrics of the YOLOv5 model, with a specific focus on its small weight configuration. The task involved the detection and classification of Philippines ambulances, along with the identification of key features. The achieved validation score of 92.8% </a:t>
            </a:r>
            <a:r>
              <a:rPr lang="en-US" sz="1900" err="1">
                <a:effectLst/>
                <a:latin typeface="Linux Libertine"/>
                <a:ea typeface="Calibri" panose="020F0502020204030204" pitchFamily="34" charset="0"/>
              </a:rPr>
              <a:t>mAP</a:t>
            </a:r>
            <a:r>
              <a:rPr lang="en-US" sz="1900">
                <a:effectLst/>
                <a:latin typeface="Linux Libertine"/>
                <a:ea typeface="Calibri" panose="020F0502020204030204" pitchFamily="34" charset="0"/>
              </a:rPr>
              <a:t> and a test score of 93% indicate a robust and reliable performance of the YOLOv5 model in meeting the specified objectives. The high accuracy in both validation and test phases highlights the model's proficiency in detecting and classifying Philippines ambulances, thus fulfilling the first research objective.</a:t>
            </a:r>
          </a:p>
          <a:p>
            <a:pPr algn="just"/>
            <a:r>
              <a:rPr lang="en-US" sz="1900">
                <a:effectLst/>
                <a:latin typeface="Linux Libertine"/>
                <a:ea typeface="Calibri" panose="020F0502020204030204" pitchFamily="34" charset="0"/>
              </a:rPr>
              <a:t>The second objective aimed to assess the dissimilarity between clean and augmented images using the Structural Similarity Index (SSIM). The obtained SSIM score of 0.1574 indicates a low structural similarity between the original and augmented images. This low SSIM score suggests that the augmentation process introduced significant diversity and non-redundancy into the dataset. A low SSIM score is desirable in this context, as it reflects the successful augmentation of the dataset, meeting the intended purpose of creating diverse and non-redundant data.</a:t>
            </a:r>
          </a:p>
          <a:p>
            <a:pPr algn="just"/>
            <a:r>
              <a:rPr lang="en-US" sz="1900">
                <a:effectLst/>
                <a:latin typeface="Linux Libertine"/>
                <a:ea typeface="Calibri" panose="020F0502020204030204" pitchFamily="34" charset="0"/>
              </a:rPr>
              <a:t>The third objective involved the identification of the right set of hyperparameters for the YOLOv5 small model through hyperparameter tuning. The experimentation with different batch sizes (8, 16, and 32) while maintaining a constant epoch of 150 revealed that a batch size of 8 yielded the best results. The selected batch size achieved a validation score of 92.8%, showcasing the effectiveness of hyperparameter tuning in maximizing the model's performance. This finding affirms the importance of fine-tuning hyperparameters for optimal results in object detection tasks using the YOLOv5 model.</a:t>
            </a:r>
          </a:p>
        </p:txBody>
      </p:sp>
      <p:sp>
        <p:nvSpPr>
          <p:cNvPr id="341" name="Text Placeholder 340"/>
          <p:cNvSpPr>
            <a:spLocks noGrp="1"/>
          </p:cNvSpPr>
          <p:nvPr>
            <p:ph type="body" sz="quarter" idx="27"/>
          </p:nvPr>
        </p:nvSpPr>
        <p:spPr/>
        <p:txBody>
          <a:bodyPr/>
          <a:lstStyle/>
          <a:p>
            <a:r>
              <a:rPr lang="en-US"/>
              <a:t>REFERENCES</a:t>
            </a:r>
          </a:p>
        </p:txBody>
      </p:sp>
      <p:sp>
        <p:nvSpPr>
          <p:cNvPr id="342" name="Text Placeholder 341"/>
          <p:cNvSpPr>
            <a:spLocks noGrp="1"/>
          </p:cNvSpPr>
          <p:nvPr>
            <p:ph type="body" sz="quarter" idx="28"/>
          </p:nvPr>
        </p:nvSpPr>
        <p:spPr>
          <a:xfrm>
            <a:off x="15347853" y="19296378"/>
            <a:ext cx="14289232" cy="22458151"/>
          </a:xfrm>
        </p:spPr>
        <p:txBody>
          <a:bodyPr/>
          <a:lstStyle/>
          <a:p>
            <a:pPr algn="just"/>
            <a:r>
              <a:rPr lang="en-US" sz="2200">
                <a:latin typeface="Linux Biolinum O" panose="02000503000000000000" pitchFamily="50" charset="0"/>
                <a:ea typeface="Linux Biolinum O" panose="02000503000000000000" pitchFamily="50" charset="0"/>
                <a:cs typeface="Linux Biolinum O" panose="02000503000000000000" pitchFamily="50" charset="0"/>
              </a:rPr>
              <a:t>[1] R. Dey, B. K. Pandit, A. Ganguly, A. Chakraborty and A. Banerjee, "Deep Neural Network Based Multi-Object Detection for Real-time Aerial Surveillance," 2023 11th International Symposium on Electronic Systems Devices and Computing (ESDC), Sri City, India, 2023, pp. 1-6, </a:t>
            </a:r>
            <a:r>
              <a:rPr lang="en-US" sz="2200" err="1">
                <a:latin typeface="Linux Biolinum O" panose="02000503000000000000" pitchFamily="50" charset="0"/>
                <a:ea typeface="Linux Biolinum O" panose="02000503000000000000" pitchFamily="50" charset="0"/>
                <a:cs typeface="Linux Biolinum O" panose="02000503000000000000" pitchFamily="50" charset="0"/>
              </a:rPr>
              <a:t>doi</a:t>
            </a:r>
            <a:r>
              <a:rPr lang="en-US" sz="2200">
                <a:latin typeface="Linux Biolinum O" panose="02000503000000000000" pitchFamily="50" charset="0"/>
                <a:ea typeface="Linux Biolinum O" panose="02000503000000000000" pitchFamily="50" charset="0"/>
                <a:cs typeface="Linux Biolinum O" panose="02000503000000000000" pitchFamily="50" charset="0"/>
              </a:rPr>
              <a:t>: 10.1109/ESDC56251.2023.10149866.</a:t>
            </a:r>
          </a:p>
          <a:p>
            <a:pPr algn="just"/>
            <a:r>
              <a:rPr lang="en-US" sz="2200">
                <a:latin typeface="Linux Biolinum O" panose="02000503000000000000" pitchFamily="50" charset="0"/>
                <a:ea typeface="Linux Biolinum O" panose="02000503000000000000" pitchFamily="50" charset="0"/>
                <a:cs typeface="Linux Biolinum O" panose="02000503000000000000" pitchFamily="50" charset="0"/>
              </a:rPr>
              <a:t>[2] X. Song and W. Gu, "Multi-objective real-time vehicle detection method based on yolov5," 2021 International Symposium on Artificial Intelligence and its Application on Media (ISAIAM), Xi'an, China, 2021, pp. 142-145, </a:t>
            </a:r>
            <a:r>
              <a:rPr lang="en-US" sz="2200" err="1">
                <a:latin typeface="Linux Biolinum O" panose="02000503000000000000" pitchFamily="50" charset="0"/>
                <a:ea typeface="Linux Biolinum O" panose="02000503000000000000" pitchFamily="50" charset="0"/>
                <a:cs typeface="Linux Biolinum O" panose="02000503000000000000" pitchFamily="50" charset="0"/>
              </a:rPr>
              <a:t>doi</a:t>
            </a:r>
            <a:r>
              <a:rPr lang="en-US" sz="2200">
                <a:latin typeface="Linux Biolinum O" panose="02000503000000000000" pitchFamily="50" charset="0"/>
                <a:ea typeface="Linux Biolinum O" panose="02000503000000000000" pitchFamily="50" charset="0"/>
                <a:cs typeface="Linux Biolinum O" panose="02000503000000000000" pitchFamily="50" charset="0"/>
              </a:rPr>
              <a:t>: 10.1109/ISAIAM53259.2021.00037.</a:t>
            </a:r>
          </a:p>
          <a:p>
            <a:pPr algn="just"/>
            <a:r>
              <a:rPr lang="en-US" sz="2200">
                <a:latin typeface="Linux Biolinum O" panose="02000503000000000000" pitchFamily="50" charset="0"/>
                <a:ea typeface="Linux Biolinum O" panose="02000503000000000000" pitchFamily="50" charset="0"/>
                <a:cs typeface="Linux Biolinum O" panose="02000503000000000000" pitchFamily="50" charset="0"/>
              </a:rPr>
              <a:t>[3] R. </a:t>
            </a:r>
            <a:r>
              <a:rPr lang="en-US" sz="2200" err="1">
                <a:latin typeface="Linux Biolinum O" panose="02000503000000000000" pitchFamily="50" charset="0"/>
                <a:ea typeface="Linux Biolinum O" panose="02000503000000000000" pitchFamily="50" charset="0"/>
                <a:cs typeface="Linux Biolinum O" panose="02000503000000000000" pitchFamily="50" charset="0"/>
              </a:rPr>
              <a:t>Yagfarov</a:t>
            </a:r>
            <a:r>
              <a:rPr lang="en-US" sz="2200">
                <a:latin typeface="Linux Biolinum O" panose="02000503000000000000" pitchFamily="50" charset="0"/>
                <a:ea typeface="Linux Biolinum O" panose="02000503000000000000" pitchFamily="50" charset="0"/>
                <a:cs typeface="Linux Biolinum O" panose="02000503000000000000" pitchFamily="50" charset="0"/>
              </a:rPr>
              <a:t>, V. </a:t>
            </a:r>
            <a:r>
              <a:rPr lang="en-US" sz="2200" err="1">
                <a:latin typeface="Linux Biolinum O" panose="02000503000000000000" pitchFamily="50" charset="0"/>
                <a:ea typeface="Linux Biolinum O" panose="02000503000000000000" pitchFamily="50" charset="0"/>
                <a:cs typeface="Linux Biolinum O" panose="02000503000000000000" pitchFamily="50" charset="0"/>
              </a:rPr>
              <a:t>Ostankovich</a:t>
            </a:r>
            <a:r>
              <a:rPr lang="en-US" sz="2200">
                <a:latin typeface="Linux Biolinum O" panose="02000503000000000000" pitchFamily="50" charset="0"/>
                <a:ea typeface="Linux Biolinum O" panose="02000503000000000000" pitchFamily="50" charset="0"/>
                <a:cs typeface="Linux Biolinum O" panose="02000503000000000000" pitchFamily="50" charset="0"/>
              </a:rPr>
              <a:t> and S. </a:t>
            </a:r>
            <a:r>
              <a:rPr lang="en-US" sz="2200" err="1">
                <a:latin typeface="Linux Biolinum O" panose="02000503000000000000" pitchFamily="50" charset="0"/>
                <a:ea typeface="Linux Biolinum O" panose="02000503000000000000" pitchFamily="50" charset="0"/>
                <a:cs typeface="Linux Biolinum O" panose="02000503000000000000" pitchFamily="50" charset="0"/>
              </a:rPr>
              <a:t>Gafurov</a:t>
            </a:r>
            <a:r>
              <a:rPr lang="en-US" sz="2200">
                <a:latin typeface="Linux Biolinum O" panose="02000503000000000000" pitchFamily="50" charset="0"/>
                <a:ea typeface="Linux Biolinum O" panose="02000503000000000000" pitchFamily="50" charset="0"/>
                <a:cs typeface="Linux Biolinum O" panose="02000503000000000000" pitchFamily="50" charset="0"/>
              </a:rPr>
              <a:t>, "Augmentation-Based Object Detection for Winter Time Applications," 2019 3rd School on Dynamics of Complex Networks and their Application in Intellectual Robotics (DCNAIR), </a:t>
            </a:r>
            <a:r>
              <a:rPr lang="en-US" sz="2200" err="1">
                <a:latin typeface="Linux Biolinum O" panose="02000503000000000000" pitchFamily="50" charset="0"/>
                <a:ea typeface="Linux Biolinum O" panose="02000503000000000000" pitchFamily="50" charset="0"/>
                <a:cs typeface="Linux Biolinum O" panose="02000503000000000000" pitchFamily="50" charset="0"/>
              </a:rPr>
              <a:t>Innopolis</a:t>
            </a:r>
            <a:r>
              <a:rPr lang="en-US" sz="2200">
                <a:latin typeface="Linux Biolinum O" panose="02000503000000000000" pitchFamily="50" charset="0"/>
                <a:ea typeface="Linux Biolinum O" panose="02000503000000000000" pitchFamily="50" charset="0"/>
                <a:cs typeface="Linux Biolinum O" panose="02000503000000000000" pitchFamily="50" charset="0"/>
              </a:rPr>
              <a:t>, Russia, 2019, pp. 178-180, </a:t>
            </a:r>
            <a:r>
              <a:rPr lang="en-US" sz="2200" err="1">
                <a:latin typeface="Linux Biolinum O" panose="02000503000000000000" pitchFamily="50" charset="0"/>
                <a:ea typeface="Linux Biolinum O" panose="02000503000000000000" pitchFamily="50" charset="0"/>
                <a:cs typeface="Linux Biolinum O" panose="02000503000000000000" pitchFamily="50" charset="0"/>
              </a:rPr>
              <a:t>doi</a:t>
            </a:r>
            <a:r>
              <a:rPr lang="en-US" sz="2200">
                <a:latin typeface="Linux Biolinum O" panose="02000503000000000000" pitchFamily="50" charset="0"/>
                <a:ea typeface="Linux Biolinum O" panose="02000503000000000000" pitchFamily="50" charset="0"/>
                <a:cs typeface="Linux Biolinum O" panose="02000503000000000000" pitchFamily="50" charset="0"/>
              </a:rPr>
              <a:t>: 10.1109/DCNAIR.2019.8875557.</a:t>
            </a:r>
          </a:p>
          <a:p>
            <a:pPr algn="just"/>
            <a:r>
              <a:rPr lang="en-US" sz="2200">
                <a:latin typeface="Linux Biolinum O" panose="02000503000000000000" pitchFamily="50" charset="0"/>
                <a:ea typeface="Linux Biolinum O" panose="02000503000000000000" pitchFamily="50" charset="0"/>
                <a:cs typeface="Linux Biolinum O" panose="02000503000000000000" pitchFamily="50" charset="0"/>
              </a:rPr>
              <a:t>[4] R. Anil, M. </a:t>
            </a:r>
            <a:r>
              <a:rPr lang="en-US" sz="2200" err="1">
                <a:latin typeface="Linux Biolinum O" panose="02000503000000000000" pitchFamily="50" charset="0"/>
                <a:ea typeface="Linux Biolinum O" panose="02000503000000000000" pitchFamily="50" charset="0"/>
                <a:cs typeface="Linux Biolinum O" panose="02000503000000000000" pitchFamily="50" charset="0"/>
              </a:rPr>
              <a:t>Satyakumar</a:t>
            </a:r>
            <a:r>
              <a:rPr lang="en-US" sz="2200">
                <a:latin typeface="Linux Biolinum O" panose="02000503000000000000" pitchFamily="50" charset="0"/>
                <a:ea typeface="Linux Biolinum O" panose="02000503000000000000" pitchFamily="50" charset="0"/>
                <a:cs typeface="Linux Biolinum O" panose="02000503000000000000" pitchFamily="50" charset="0"/>
              </a:rPr>
              <a:t>, and Ameena Salim. 2019. Emergency vehicle signal pre-emption system for heterogeneous traffic condition : A case study in Trivandrum City. 2019 4th International Conference on Intelligent Transportation Engineering (ICITE) (2019). </a:t>
            </a:r>
            <a:r>
              <a:rPr lang="en-US" sz="2200" err="1">
                <a:latin typeface="Linux Biolinum O" panose="02000503000000000000" pitchFamily="50" charset="0"/>
                <a:ea typeface="Linux Biolinum O" panose="02000503000000000000" pitchFamily="50" charset="0"/>
                <a:cs typeface="Linux Biolinum O" panose="02000503000000000000" pitchFamily="50" charset="0"/>
              </a:rPr>
              <a:t>DOI:http</a:t>
            </a:r>
            <a:r>
              <a:rPr lang="en-US" sz="2200">
                <a:latin typeface="Linux Biolinum O" panose="02000503000000000000" pitchFamily="50" charset="0"/>
                <a:ea typeface="Linux Biolinum O" panose="02000503000000000000" pitchFamily="50" charset="0"/>
                <a:cs typeface="Linux Biolinum O" panose="02000503000000000000" pitchFamily="50" charset="0"/>
              </a:rPr>
              <a:t>://dx.doi.org/10.1109/icite.2019.8880151</a:t>
            </a:r>
          </a:p>
          <a:p>
            <a:pPr algn="just"/>
            <a:r>
              <a:rPr lang="en-US" sz="2200">
                <a:latin typeface="Linux Biolinum O" panose="02000503000000000000" pitchFamily="50" charset="0"/>
                <a:ea typeface="Linux Biolinum O" panose="02000503000000000000" pitchFamily="50" charset="0"/>
                <a:cs typeface="Linux Biolinum O" panose="02000503000000000000" pitchFamily="50" charset="0"/>
              </a:rPr>
              <a:t>[5]</a:t>
            </a:r>
            <a:r>
              <a:rPr lang="en-US" sz="2200" err="1">
                <a:latin typeface="Linux Biolinum O" panose="02000503000000000000" pitchFamily="50" charset="0"/>
                <a:ea typeface="Linux Biolinum O" panose="02000503000000000000" pitchFamily="50" charset="0"/>
                <a:cs typeface="Linux Biolinum O" panose="02000503000000000000" pitchFamily="50" charset="0"/>
              </a:rPr>
              <a:t>Weiqi</a:t>
            </a:r>
            <a:r>
              <a:rPr lang="en-US" sz="2200">
                <a:latin typeface="Linux Biolinum O" panose="02000503000000000000" pitchFamily="50" charset="0"/>
                <a:ea typeface="Linux Biolinum O" panose="02000503000000000000" pitchFamily="50" charset="0"/>
                <a:cs typeface="Linux Biolinum O" panose="02000503000000000000" pitchFamily="50" charset="0"/>
              </a:rPr>
              <a:t> Yu, </a:t>
            </a:r>
            <a:r>
              <a:rPr lang="en-US" sz="2200" err="1">
                <a:latin typeface="Linux Biolinum O" panose="02000503000000000000" pitchFamily="50" charset="0"/>
                <a:ea typeface="Linux Biolinum O" panose="02000503000000000000" pitchFamily="50" charset="0"/>
                <a:cs typeface="Linux Biolinum O" panose="02000503000000000000" pitchFamily="50" charset="0"/>
              </a:rPr>
              <a:t>Weichen</a:t>
            </a:r>
            <a:r>
              <a:rPr lang="en-US" sz="2200">
                <a:latin typeface="Linux Biolinum O" panose="02000503000000000000" pitchFamily="50" charset="0"/>
                <a:ea typeface="Linux Biolinum O" panose="02000503000000000000" pitchFamily="50" charset="0"/>
                <a:cs typeface="Linux Biolinum O" panose="02000503000000000000" pitchFamily="50" charset="0"/>
              </a:rPr>
              <a:t> Bai, Wenjing Luan, and Liang Qi. 2022. State-of-the-art review on Traffic Control Strategies for Emergency vehicles. IEEE Access 10 (2022), 109729–109742. </a:t>
            </a:r>
            <a:r>
              <a:rPr lang="en-US" sz="2200" err="1">
                <a:latin typeface="Linux Biolinum O" panose="02000503000000000000" pitchFamily="50" charset="0"/>
                <a:ea typeface="Linux Biolinum O" panose="02000503000000000000" pitchFamily="50" charset="0"/>
                <a:cs typeface="Linux Biolinum O" panose="02000503000000000000" pitchFamily="50" charset="0"/>
              </a:rPr>
              <a:t>DOI:http</a:t>
            </a:r>
            <a:r>
              <a:rPr lang="en-US" sz="2200">
                <a:latin typeface="Linux Biolinum O" panose="02000503000000000000" pitchFamily="50" charset="0"/>
                <a:ea typeface="Linux Biolinum O" panose="02000503000000000000" pitchFamily="50" charset="0"/>
                <a:cs typeface="Linux Biolinum O" panose="02000503000000000000" pitchFamily="50" charset="0"/>
              </a:rPr>
              <a:t>://dx.doi.org/10.1109/access.2022.3213798</a:t>
            </a:r>
          </a:p>
          <a:p>
            <a:pPr algn="just"/>
            <a:r>
              <a:rPr lang="en-US" sz="2200">
                <a:latin typeface="Linux Biolinum O" panose="02000503000000000000" pitchFamily="50" charset="0"/>
                <a:ea typeface="Linux Biolinum O" panose="02000503000000000000" pitchFamily="50" charset="0"/>
                <a:cs typeface="Linux Biolinum O" panose="02000503000000000000" pitchFamily="50" charset="0"/>
              </a:rPr>
              <a:t>[6] Muhammad </a:t>
            </a:r>
            <a:r>
              <a:rPr lang="en-US" sz="2200" err="1">
                <a:latin typeface="Linux Biolinum O" panose="02000503000000000000" pitchFamily="50" charset="0"/>
                <a:ea typeface="Linux Biolinum O" panose="02000503000000000000" pitchFamily="50" charset="0"/>
                <a:cs typeface="Linux Biolinum O" panose="02000503000000000000" pitchFamily="50" charset="0"/>
              </a:rPr>
              <a:t>Azhad</a:t>
            </a:r>
            <a:r>
              <a:rPr lang="en-US" sz="2200">
                <a:latin typeface="Linux Biolinum O" panose="02000503000000000000" pitchFamily="50" charset="0"/>
                <a:ea typeface="Linux Biolinum O" panose="02000503000000000000" pitchFamily="50" charset="0"/>
                <a:cs typeface="Linux Biolinum O" panose="02000503000000000000" pitchFamily="50" charset="0"/>
              </a:rPr>
              <a:t> Bin </a:t>
            </a:r>
            <a:r>
              <a:rPr lang="en-US" sz="2200" err="1">
                <a:latin typeface="Linux Biolinum O" panose="02000503000000000000" pitchFamily="50" charset="0"/>
                <a:ea typeface="Linux Biolinum O" panose="02000503000000000000" pitchFamily="50" charset="0"/>
                <a:cs typeface="Linux Biolinum O" panose="02000503000000000000" pitchFamily="50" charset="0"/>
              </a:rPr>
              <a:t>Zuraimi</a:t>
            </a:r>
            <a:r>
              <a:rPr lang="en-US" sz="2200">
                <a:latin typeface="Linux Biolinum O" panose="02000503000000000000" pitchFamily="50" charset="0"/>
                <a:ea typeface="Linux Biolinum O" panose="02000503000000000000" pitchFamily="50" charset="0"/>
                <a:cs typeface="Linux Biolinum O" panose="02000503000000000000" pitchFamily="50" charset="0"/>
              </a:rPr>
              <a:t> and </a:t>
            </a:r>
            <a:r>
              <a:rPr lang="en-US" sz="2200" err="1">
                <a:latin typeface="Linux Biolinum O" panose="02000503000000000000" pitchFamily="50" charset="0"/>
                <a:ea typeface="Linux Biolinum O" panose="02000503000000000000" pitchFamily="50" charset="0"/>
                <a:cs typeface="Linux Biolinum O" panose="02000503000000000000" pitchFamily="50" charset="0"/>
              </a:rPr>
              <a:t>Fadhlan</a:t>
            </a:r>
            <a:r>
              <a:rPr lang="en-US" sz="2200">
                <a:latin typeface="Linux Biolinum O" panose="02000503000000000000" pitchFamily="50" charset="0"/>
                <a:ea typeface="Linux Biolinum O" panose="02000503000000000000" pitchFamily="50" charset="0"/>
                <a:cs typeface="Linux Biolinum O" panose="02000503000000000000" pitchFamily="50" charset="0"/>
              </a:rPr>
              <a:t> </a:t>
            </a:r>
            <a:r>
              <a:rPr lang="en-US" sz="2200" err="1">
                <a:latin typeface="Linux Biolinum O" panose="02000503000000000000" pitchFamily="50" charset="0"/>
                <a:ea typeface="Linux Biolinum O" panose="02000503000000000000" pitchFamily="50" charset="0"/>
                <a:cs typeface="Linux Biolinum O" panose="02000503000000000000" pitchFamily="50" charset="0"/>
              </a:rPr>
              <a:t>Hafizhelmi</a:t>
            </a:r>
            <a:r>
              <a:rPr lang="en-US" sz="2200">
                <a:latin typeface="Linux Biolinum O" panose="02000503000000000000" pitchFamily="50" charset="0"/>
                <a:ea typeface="Linux Biolinum O" panose="02000503000000000000" pitchFamily="50" charset="0"/>
                <a:cs typeface="Linux Biolinum O" panose="02000503000000000000" pitchFamily="50" charset="0"/>
              </a:rPr>
              <a:t> </a:t>
            </a:r>
            <a:r>
              <a:rPr lang="en-US" sz="2200" err="1">
                <a:latin typeface="Linux Biolinum O" panose="02000503000000000000" pitchFamily="50" charset="0"/>
                <a:ea typeface="Linux Biolinum O" panose="02000503000000000000" pitchFamily="50" charset="0"/>
                <a:cs typeface="Linux Biolinum O" panose="02000503000000000000" pitchFamily="50" charset="0"/>
              </a:rPr>
              <a:t>Kamaru</a:t>
            </a:r>
            <a:r>
              <a:rPr lang="en-US" sz="2200">
                <a:latin typeface="Linux Biolinum O" panose="02000503000000000000" pitchFamily="50" charset="0"/>
                <a:ea typeface="Linux Biolinum O" panose="02000503000000000000" pitchFamily="50" charset="0"/>
                <a:cs typeface="Linux Biolinum O" panose="02000503000000000000" pitchFamily="50" charset="0"/>
              </a:rPr>
              <a:t> Zaman. 2021. Vehicle detection and tracking using Yolo and </a:t>
            </a:r>
            <a:r>
              <a:rPr lang="en-US" sz="2200" err="1">
                <a:latin typeface="Linux Biolinum O" panose="02000503000000000000" pitchFamily="50" charset="0"/>
                <a:ea typeface="Linux Biolinum O" panose="02000503000000000000" pitchFamily="50" charset="0"/>
                <a:cs typeface="Linux Biolinum O" panose="02000503000000000000" pitchFamily="50" charset="0"/>
              </a:rPr>
              <a:t>DeepSORT</a:t>
            </a:r>
            <a:r>
              <a:rPr lang="en-US" sz="2200">
                <a:latin typeface="Linux Biolinum O" panose="02000503000000000000" pitchFamily="50" charset="0"/>
                <a:ea typeface="Linux Biolinum O" panose="02000503000000000000" pitchFamily="50" charset="0"/>
                <a:cs typeface="Linux Biolinum O" panose="02000503000000000000" pitchFamily="50" charset="0"/>
              </a:rPr>
              <a:t>. 2021 IEEE 11th IEEE Symposium on Computer Applications &amp; Industrial Electronics (ISCAIE) (2021). </a:t>
            </a:r>
            <a:r>
              <a:rPr lang="en-US" sz="2200" err="1">
                <a:latin typeface="Linux Biolinum O" panose="02000503000000000000" pitchFamily="50" charset="0"/>
                <a:ea typeface="Linux Biolinum O" panose="02000503000000000000" pitchFamily="50" charset="0"/>
                <a:cs typeface="Linux Biolinum O" panose="02000503000000000000" pitchFamily="50" charset="0"/>
              </a:rPr>
              <a:t>DOI:http</a:t>
            </a:r>
            <a:r>
              <a:rPr lang="en-US" sz="2200">
                <a:latin typeface="Linux Biolinum O" panose="02000503000000000000" pitchFamily="50" charset="0"/>
                <a:ea typeface="Linux Biolinum O" panose="02000503000000000000" pitchFamily="50" charset="0"/>
                <a:cs typeface="Linux Biolinum O" panose="02000503000000000000" pitchFamily="50" charset="0"/>
              </a:rPr>
              <a:t>://dx.doi.org/10.1109/iscaie51753.2021.9431784</a:t>
            </a:r>
          </a:p>
          <a:p>
            <a:pPr algn="just"/>
            <a:r>
              <a:rPr lang="en-US" sz="2200">
                <a:latin typeface="Linux Biolinum O" panose="02000503000000000000" pitchFamily="50" charset="0"/>
                <a:ea typeface="Linux Biolinum O" panose="02000503000000000000" pitchFamily="50" charset="0"/>
                <a:cs typeface="Linux Biolinum O" panose="02000503000000000000" pitchFamily="50" charset="0"/>
              </a:rPr>
              <a:t>[7] </a:t>
            </a:r>
            <a:r>
              <a:rPr lang="en-US" sz="2200" err="1">
                <a:latin typeface="Linux Biolinum O" panose="02000503000000000000" pitchFamily="50" charset="0"/>
                <a:ea typeface="Linux Biolinum O" panose="02000503000000000000" pitchFamily="50" charset="0"/>
                <a:cs typeface="Linux Biolinum O" panose="02000503000000000000" pitchFamily="50" charset="0"/>
              </a:rPr>
              <a:t>Xiaohui</a:t>
            </a:r>
            <a:r>
              <a:rPr lang="en-US" sz="2200">
                <a:latin typeface="Linux Biolinum O" panose="02000503000000000000" pitchFamily="50" charset="0"/>
                <a:ea typeface="Linux Biolinum O" panose="02000503000000000000" pitchFamily="50" charset="0"/>
                <a:cs typeface="Linux Biolinum O" panose="02000503000000000000" pitchFamily="50" charset="0"/>
              </a:rPr>
              <a:t> Guan and </a:t>
            </a:r>
            <a:r>
              <a:rPr lang="en-US" sz="2200" err="1">
                <a:latin typeface="Linux Biolinum O" panose="02000503000000000000" pitchFamily="50" charset="0"/>
                <a:ea typeface="Linux Biolinum O" panose="02000503000000000000" pitchFamily="50" charset="0"/>
                <a:cs typeface="Linux Biolinum O" panose="02000503000000000000" pitchFamily="50" charset="0"/>
              </a:rPr>
              <a:t>Xinxin</a:t>
            </a:r>
            <a:r>
              <a:rPr lang="en-US" sz="2200">
                <a:latin typeface="Linux Biolinum O" panose="02000503000000000000" pitchFamily="50" charset="0"/>
                <a:ea typeface="Linux Biolinum O" panose="02000503000000000000" pitchFamily="50" charset="0"/>
                <a:cs typeface="Linux Biolinum O" panose="02000503000000000000" pitchFamily="50" charset="0"/>
              </a:rPr>
              <a:t> Sun. 2022. Vehicle identification and traffic statistics system in traffic intersection. 2022 4th International Conference on Intelligent Control, Measurement and Signal Processing (ICMSP) (2022). </a:t>
            </a:r>
            <a:r>
              <a:rPr lang="en-US" sz="2200" err="1">
                <a:latin typeface="Linux Biolinum O" panose="02000503000000000000" pitchFamily="50" charset="0"/>
                <a:ea typeface="Linux Biolinum O" panose="02000503000000000000" pitchFamily="50" charset="0"/>
                <a:cs typeface="Linux Biolinum O" panose="02000503000000000000" pitchFamily="50" charset="0"/>
              </a:rPr>
              <a:t>DOI:http</a:t>
            </a:r>
            <a:r>
              <a:rPr lang="en-US" sz="2200">
                <a:latin typeface="Linux Biolinum O" panose="02000503000000000000" pitchFamily="50" charset="0"/>
                <a:ea typeface="Linux Biolinum O" panose="02000503000000000000" pitchFamily="50" charset="0"/>
                <a:cs typeface="Linux Biolinum O" panose="02000503000000000000" pitchFamily="50" charset="0"/>
              </a:rPr>
              <a:t>://dx.doi.org/10.1109/icmsp55950.2022.9858960</a:t>
            </a:r>
          </a:p>
          <a:p>
            <a:pPr algn="just"/>
            <a:r>
              <a:rPr lang="en-US" sz="2200">
                <a:latin typeface="Linux Biolinum O" panose="02000503000000000000" pitchFamily="50" charset="0"/>
                <a:ea typeface="Linux Biolinum O" panose="02000503000000000000" pitchFamily="50" charset="0"/>
                <a:cs typeface="Linux Biolinum O" panose="02000503000000000000" pitchFamily="50" charset="0"/>
              </a:rPr>
              <a:t>[8] Jiaxing Zhang, Wen Xiao, Benjamin </a:t>
            </a:r>
            <a:r>
              <a:rPr lang="en-US" sz="2200" err="1">
                <a:latin typeface="Linux Biolinum O" panose="02000503000000000000" pitchFamily="50" charset="0"/>
                <a:ea typeface="Linux Biolinum O" panose="02000503000000000000" pitchFamily="50" charset="0"/>
                <a:cs typeface="Linux Biolinum O" panose="02000503000000000000" pitchFamily="50" charset="0"/>
              </a:rPr>
              <a:t>Coifman</a:t>
            </a:r>
            <a:r>
              <a:rPr lang="en-US" sz="2200">
                <a:latin typeface="Linux Biolinum O" panose="02000503000000000000" pitchFamily="50" charset="0"/>
                <a:ea typeface="Linux Biolinum O" panose="02000503000000000000" pitchFamily="50" charset="0"/>
                <a:cs typeface="Linux Biolinum O" panose="02000503000000000000" pitchFamily="50" charset="0"/>
              </a:rPr>
              <a:t>, and Jon P. Mills. 2020. Vehicle Tracking and Speed Estimation from Roadside Lidar. IEEE Journal of Selected Topics in Applied Earth Observations and Remote Sensing 13 (2020), 5597–5608. </a:t>
            </a:r>
            <a:r>
              <a:rPr lang="en-US" sz="2200" err="1">
                <a:latin typeface="Linux Biolinum O" panose="02000503000000000000" pitchFamily="50" charset="0"/>
                <a:ea typeface="Linux Biolinum O" panose="02000503000000000000" pitchFamily="50" charset="0"/>
                <a:cs typeface="Linux Biolinum O" panose="02000503000000000000" pitchFamily="50" charset="0"/>
              </a:rPr>
              <a:t>DOI:http</a:t>
            </a:r>
            <a:r>
              <a:rPr lang="en-US" sz="2200">
                <a:latin typeface="Linux Biolinum O" panose="02000503000000000000" pitchFamily="50" charset="0"/>
                <a:ea typeface="Linux Biolinum O" panose="02000503000000000000" pitchFamily="50" charset="0"/>
                <a:cs typeface="Linux Biolinum O" panose="02000503000000000000" pitchFamily="50" charset="0"/>
              </a:rPr>
              <a:t>://dx.doi.org/10.1109/jstars.2020.3024921</a:t>
            </a:r>
          </a:p>
          <a:p>
            <a:pPr algn="just"/>
            <a:r>
              <a:rPr lang="en-US" sz="2200">
                <a:latin typeface="Linux Biolinum O" panose="02000503000000000000" pitchFamily="50" charset="0"/>
                <a:ea typeface="Linux Biolinum O" panose="02000503000000000000" pitchFamily="50" charset="0"/>
                <a:cs typeface="Linux Biolinum O" panose="02000503000000000000" pitchFamily="50" charset="0"/>
              </a:rPr>
              <a:t>[9]</a:t>
            </a:r>
            <a:r>
              <a:rPr lang="en-US" sz="2200" err="1">
                <a:latin typeface="Linux Biolinum O" panose="02000503000000000000" pitchFamily="50" charset="0"/>
                <a:ea typeface="Linux Biolinum O" panose="02000503000000000000" pitchFamily="50" charset="0"/>
                <a:cs typeface="Linux Biolinum O" panose="02000503000000000000" pitchFamily="50" charset="0"/>
              </a:rPr>
              <a:t>Yunzhen</a:t>
            </a:r>
            <a:r>
              <a:rPr lang="en-US" sz="2200">
                <a:latin typeface="Linux Biolinum O" panose="02000503000000000000" pitchFamily="50" charset="0"/>
                <a:ea typeface="Linux Biolinum O" panose="02000503000000000000" pitchFamily="50" charset="0"/>
                <a:cs typeface="Linux Biolinum O" panose="02000503000000000000" pitchFamily="50" charset="0"/>
              </a:rPr>
              <a:t> Wang, </a:t>
            </a:r>
            <a:r>
              <a:rPr lang="en-US" sz="2200" err="1">
                <a:latin typeface="Linux Biolinum O" panose="02000503000000000000" pitchFamily="50" charset="0"/>
                <a:ea typeface="Linux Biolinum O" panose="02000503000000000000" pitchFamily="50" charset="0"/>
                <a:cs typeface="Linux Biolinum O" panose="02000503000000000000" pitchFamily="50" charset="0"/>
              </a:rPr>
              <a:t>Hongbing</a:t>
            </a:r>
            <a:r>
              <a:rPr lang="en-US" sz="2200">
                <a:latin typeface="Linux Biolinum O" panose="02000503000000000000" pitchFamily="50" charset="0"/>
                <a:ea typeface="Linux Biolinum O" panose="02000503000000000000" pitchFamily="50" charset="0"/>
                <a:cs typeface="Linux Biolinum O" panose="02000503000000000000" pitchFamily="50" charset="0"/>
              </a:rPr>
              <a:t> Ma, and </a:t>
            </a:r>
            <a:r>
              <a:rPr lang="en-US" sz="2200" err="1">
                <a:latin typeface="Linux Biolinum O" panose="02000503000000000000" pitchFamily="50" charset="0"/>
                <a:ea typeface="Linux Biolinum O" panose="02000503000000000000" pitchFamily="50" charset="0"/>
                <a:cs typeface="Linux Biolinum O" panose="02000503000000000000" pitchFamily="50" charset="0"/>
              </a:rPr>
              <a:t>Liangliang</a:t>
            </a:r>
            <a:r>
              <a:rPr lang="en-US" sz="2200">
                <a:latin typeface="Linux Biolinum O" panose="02000503000000000000" pitchFamily="50" charset="0"/>
                <a:ea typeface="Linux Biolinum O" panose="02000503000000000000" pitchFamily="50" charset="0"/>
                <a:cs typeface="Linux Biolinum O" panose="02000503000000000000" pitchFamily="50" charset="0"/>
              </a:rPr>
              <a:t> Li. 2022. Road traffic vehicle detection method using lightweight yolov5 and attention mechanism. 2022 7th International Conference on Image, Vision and Computing (ICIVC) (2022). </a:t>
            </a:r>
            <a:r>
              <a:rPr lang="en-US" sz="2200" err="1">
                <a:latin typeface="Linux Biolinum O" panose="02000503000000000000" pitchFamily="50" charset="0"/>
                <a:ea typeface="Linux Biolinum O" panose="02000503000000000000" pitchFamily="50" charset="0"/>
                <a:cs typeface="Linux Biolinum O" panose="02000503000000000000" pitchFamily="50" charset="0"/>
              </a:rPr>
              <a:t>DOI:http</a:t>
            </a:r>
            <a:r>
              <a:rPr lang="en-US" sz="2200">
                <a:latin typeface="Linux Biolinum O" panose="02000503000000000000" pitchFamily="50" charset="0"/>
                <a:ea typeface="Linux Biolinum O" panose="02000503000000000000" pitchFamily="50" charset="0"/>
                <a:cs typeface="Linux Biolinum O" panose="02000503000000000000" pitchFamily="50" charset="0"/>
              </a:rPr>
              <a:t>://dx.doi.org/10.1109/icivc55077.2022.9886525 </a:t>
            </a:r>
          </a:p>
          <a:p>
            <a:pPr algn="just"/>
            <a:r>
              <a:rPr lang="en-US" sz="2200">
                <a:latin typeface="Linux Biolinum O" panose="02000503000000000000" pitchFamily="50" charset="0"/>
                <a:ea typeface="Linux Biolinum O" panose="02000503000000000000" pitchFamily="50" charset="0"/>
                <a:cs typeface="Linux Biolinum O" panose="02000503000000000000" pitchFamily="50" charset="0"/>
              </a:rPr>
              <a:t>[10] </a:t>
            </a:r>
            <a:r>
              <a:rPr lang="en-US" sz="2200" err="1">
                <a:latin typeface="Linux Biolinum O" panose="02000503000000000000" pitchFamily="50" charset="0"/>
                <a:ea typeface="Linux Biolinum O" panose="02000503000000000000" pitchFamily="50" charset="0"/>
                <a:cs typeface="Linux Biolinum O" panose="02000503000000000000" pitchFamily="50" charset="0"/>
              </a:rPr>
              <a:t>Chengpeng</a:t>
            </a:r>
            <a:r>
              <a:rPr lang="en-US" sz="2200">
                <a:latin typeface="Linux Biolinum O" panose="02000503000000000000" pitchFamily="50" charset="0"/>
                <a:ea typeface="Linux Biolinum O" panose="02000503000000000000" pitchFamily="50" charset="0"/>
                <a:cs typeface="Linux Biolinum O" panose="02000503000000000000" pitchFamily="50" charset="0"/>
              </a:rPr>
              <a:t> Wang, </a:t>
            </a:r>
            <a:r>
              <a:rPr lang="en-US" sz="2200" err="1">
                <a:latin typeface="Linux Biolinum O" panose="02000503000000000000" pitchFamily="50" charset="0"/>
                <a:ea typeface="Linux Biolinum O" panose="02000503000000000000" pitchFamily="50" charset="0"/>
                <a:cs typeface="Linux Biolinum O" panose="02000503000000000000" pitchFamily="50" charset="0"/>
              </a:rPr>
              <a:t>Huanqin</a:t>
            </a:r>
            <a:r>
              <a:rPr lang="en-US" sz="2200">
                <a:latin typeface="Linux Biolinum O" panose="02000503000000000000" pitchFamily="50" charset="0"/>
                <a:ea typeface="Linux Biolinum O" panose="02000503000000000000" pitchFamily="50" charset="0"/>
                <a:cs typeface="Linux Biolinum O" panose="02000503000000000000" pitchFamily="50" charset="0"/>
              </a:rPr>
              <a:t> Wang, </a:t>
            </a:r>
            <a:r>
              <a:rPr lang="en-US" sz="2200" err="1">
                <a:latin typeface="Linux Biolinum O" panose="02000503000000000000" pitchFamily="50" charset="0"/>
                <a:ea typeface="Linux Biolinum O" panose="02000503000000000000" pitchFamily="50" charset="0"/>
                <a:cs typeface="Linux Biolinum O" panose="02000503000000000000" pitchFamily="50" charset="0"/>
              </a:rPr>
              <a:t>Fajun</a:t>
            </a:r>
            <a:r>
              <a:rPr lang="en-US" sz="2200">
                <a:latin typeface="Linux Biolinum O" panose="02000503000000000000" pitchFamily="50" charset="0"/>
                <a:ea typeface="Linux Biolinum O" panose="02000503000000000000" pitchFamily="50" charset="0"/>
                <a:cs typeface="Linux Biolinum O" panose="02000503000000000000" pitchFamily="50" charset="0"/>
              </a:rPr>
              <a:t> Yu, and </a:t>
            </a:r>
            <a:r>
              <a:rPr lang="en-US" sz="2200" err="1">
                <a:latin typeface="Linux Biolinum O" panose="02000503000000000000" pitchFamily="50" charset="0"/>
                <a:ea typeface="Linux Biolinum O" panose="02000503000000000000" pitchFamily="50" charset="0"/>
                <a:cs typeface="Linux Biolinum O" panose="02000503000000000000" pitchFamily="50" charset="0"/>
              </a:rPr>
              <a:t>Wangjin</a:t>
            </a:r>
            <a:r>
              <a:rPr lang="en-US" sz="2200">
                <a:latin typeface="Linux Biolinum O" panose="02000503000000000000" pitchFamily="50" charset="0"/>
                <a:ea typeface="Linux Biolinum O" panose="02000503000000000000" pitchFamily="50" charset="0"/>
                <a:cs typeface="Linux Biolinum O" panose="02000503000000000000" pitchFamily="50" charset="0"/>
              </a:rPr>
              <a:t> Xia. 2021. A high-precision fast smoky vehicle detection method based on improved Yolov5 Network. 2021 IEEE International Conference on Artificial Intelligence and Industrial Design (AIID) (2021). </a:t>
            </a:r>
            <a:r>
              <a:rPr lang="en-US" sz="2200" err="1">
                <a:latin typeface="Linux Biolinum O" panose="02000503000000000000" pitchFamily="50" charset="0"/>
                <a:ea typeface="Linux Biolinum O" panose="02000503000000000000" pitchFamily="50" charset="0"/>
                <a:cs typeface="Linux Biolinum O" panose="02000503000000000000" pitchFamily="50" charset="0"/>
              </a:rPr>
              <a:t>DOI:http</a:t>
            </a:r>
            <a:r>
              <a:rPr lang="en-US" sz="2200">
                <a:latin typeface="Linux Biolinum O" panose="02000503000000000000" pitchFamily="50" charset="0"/>
                <a:ea typeface="Linux Biolinum O" panose="02000503000000000000" pitchFamily="50" charset="0"/>
                <a:cs typeface="Linux Biolinum O" panose="02000503000000000000" pitchFamily="50" charset="0"/>
              </a:rPr>
              <a:t>://dx.doi.org/10.1109/aiid51893.2021.9456462</a:t>
            </a:r>
          </a:p>
          <a:p>
            <a:pPr algn="just"/>
            <a:r>
              <a:rPr lang="en-US" sz="2200">
                <a:latin typeface="Linux Biolinum O" panose="02000503000000000000" pitchFamily="50" charset="0"/>
                <a:ea typeface="Linux Biolinum O" panose="02000503000000000000" pitchFamily="50" charset="0"/>
                <a:cs typeface="Linux Biolinum O" panose="02000503000000000000" pitchFamily="50" charset="0"/>
              </a:rPr>
              <a:t>[11] Othman O. Khalifa, Muhammad H. </a:t>
            </a:r>
            <a:r>
              <a:rPr lang="en-US" sz="2200" err="1">
                <a:latin typeface="Linux Biolinum O" panose="02000503000000000000" pitchFamily="50" charset="0"/>
                <a:ea typeface="Linux Biolinum O" panose="02000503000000000000" pitchFamily="50" charset="0"/>
                <a:cs typeface="Linux Biolinum O" panose="02000503000000000000" pitchFamily="50" charset="0"/>
              </a:rPr>
              <a:t>Wajdi</a:t>
            </a:r>
            <a:r>
              <a:rPr lang="en-US" sz="2200">
                <a:latin typeface="Linux Biolinum O" panose="02000503000000000000" pitchFamily="50" charset="0"/>
                <a:ea typeface="Linux Biolinum O" panose="02000503000000000000" pitchFamily="50" charset="0"/>
                <a:cs typeface="Linux Biolinum O" panose="02000503000000000000" pitchFamily="50" charset="0"/>
              </a:rPr>
              <a:t>, Rashid A. Saeed, Aisha H. Hashim, Muhammed Z. Ahmed, and </a:t>
            </a:r>
            <a:r>
              <a:rPr lang="en-US" sz="2200" err="1">
                <a:latin typeface="Linux Biolinum O" panose="02000503000000000000" pitchFamily="50" charset="0"/>
                <a:ea typeface="Linux Biolinum O" panose="02000503000000000000" pitchFamily="50" charset="0"/>
                <a:cs typeface="Linux Biolinum O" panose="02000503000000000000" pitchFamily="50" charset="0"/>
              </a:rPr>
              <a:t>Elmustafa</a:t>
            </a:r>
            <a:r>
              <a:rPr lang="en-US" sz="2200">
                <a:latin typeface="Linux Biolinum O" panose="02000503000000000000" pitchFamily="50" charset="0"/>
                <a:ea typeface="Linux Biolinum O" panose="02000503000000000000" pitchFamily="50" charset="0"/>
                <a:cs typeface="Linux Biolinum O" panose="02000503000000000000" pitchFamily="50" charset="0"/>
              </a:rPr>
              <a:t> Sayed Ali. 2022. Vehicle detection for vision-based intelligent transportation systems using convolutional neural network algorithm. Journal of Advanced Transportation 2022 (2022), 1–11. </a:t>
            </a:r>
            <a:r>
              <a:rPr lang="en-US" sz="2200" err="1">
                <a:latin typeface="Linux Biolinum O" panose="02000503000000000000" pitchFamily="50" charset="0"/>
                <a:ea typeface="Linux Biolinum O" panose="02000503000000000000" pitchFamily="50" charset="0"/>
                <a:cs typeface="Linux Biolinum O" panose="02000503000000000000" pitchFamily="50" charset="0"/>
              </a:rPr>
              <a:t>DOI:http</a:t>
            </a:r>
            <a:r>
              <a:rPr lang="en-US" sz="2200">
                <a:latin typeface="Linux Biolinum O" panose="02000503000000000000" pitchFamily="50" charset="0"/>
                <a:ea typeface="Linux Biolinum O" panose="02000503000000000000" pitchFamily="50" charset="0"/>
                <a:cs typeface="Linux Biolinum O" panose="02000503000000000000" pitchFamily="50" charset="0"/>
              </a:rPr>
              <a:t>://dx.doi.org/10.1155/2022/9189600</a:t>
            </a:r>
          </a:p>
          <a:p>
            <a:pPr algn="just"/>
            <a:r>
              <a:rPr lang="en-US" sz="2200">
                <a:latin typeface="Linux Biolinum O" panose="02000503000000000000" pitchFamily="50" charset="0"/>
                <a:ea typeface="Linux Biolinum O" panose="02000503000000000000" pitchFamily="50" charset="0"/>
                <a:cs typeface="Linux Biolinum O" panose="02000503000000000000" pitchFamily="50" charset="0"/>
              </a:rPr>
              <a:t>[12] Zhuang Li, Xincheng Tian, Yan Liu, and </a:t>
            </a:r>
            <a:r>
              <a:rPr lang="en-US" sz="2200" err="1">
                <a:latin typeface="Linux Biolinum O" panose="02000503000000000000" pitchFamily="50" charset="0"/>
                <a:ea typeface="Linux Biolinum O" panose="02000503000000000000" pitchFamily="50" charset="0"/>
                <a:cs typeface="Linux Biolinum O" panose="02000503000000000000" pitchFamily="50" charset="0"/>
              </a:rPr>
              <a:t>Xiaorui</a:t>
            </a:r>
            <a:r>
              <a:rPr lang="en-US" sz="2200">
                <a:latin typeface="Linux Biolinum O" panose="02000503000000000000" pitchFamily="50" charset="0"/>
                <a:ea typeface="Linux Biolinum O" panose="02000503000000000000" pitchFamily="50" charset="0"/>
                <a:cs typeface="Linux Biolinum O" panose="02000503000000000000" pitchFamily="50" charset="0"/>
              </a:rPr>
              <a:t> Shi. 2022. Vehicle tracking method based on attention-yolov5 and optimized </a:t>
            </a:r>
            <a:r>
              <a:rPr lang="en-US" sz="2200" err="1">
                <a:latin typeface="Linux Biolinum O" panose="02000503000000000000" pitchFamily="50" charset="0"/>
                <a:ea typeface="Linux Biolinum O" panose="02000503000000000000" pitchFamily="50" charset="0"/>
                <a:cs typeface="Linux Biolinum O" panose="02000503000000000000" pitchFamily="50" charset="0"/>
              </a:rPr>
              <a:t>DeepSort</a:t>
            </a:r>
            <a:r>
              <a:rPr lang="en-US" sz="2200">
                <a:latin typeface="Linux Biolinum O" panose="02000503000000000000" pitchFamily="50" charset="0"/>
                <a:ea typeface="Linux Biolinum O" panose="02000503000000000000" pitchFamily="50" charset="0"/>
                <a:cs typeface="Linux Biolinum O" panose="02000503000000000000" pitchFamily="50" charset="0"/>
              </a:rPr>
              <a:t> models. 2022 IEEE 11th Data Driven Control and Learning Systems Conference (DDCLS) (2022). </a:t>
            </a:r>
            <a:r>
              <a:rPr lang="en-US" sz="2200" err="1">
                <a:latin typeface="Linux Biolinum O" panose="02000503000000000000" pitchFamily="50" charset="0"/>
                <a:ea typeface="Linux Biolinum O" panose="02000503000000000000" pitchFamily="50" charset="0"/>
                <a:cs typeface="Linux Biolinum O" panose="02000503000000000000" pitchFamily="50" charset="0"/>
              </a:rPr>
              <a:t>DOI:http</a:t>
            </a:r>
            <a:r>
              <a:rPr lang="en-US" sz="2200">
                <a:latin typeface="Linux Biolinum O" panose="02000503000000000000" pitchFamily="50" charset="0"/>
                <a:ea typeface="Linux Biolinum O" panose="02000503000000000000" pitchFamily="50" charset="0"/>
                <a:cs typeface="Linux Biolinum O" panose="02000503000000000000" pitchFamily="50" charset="0"/>
              </a:rPr>
              <a:t>://dx.doi.org/10.1109/ddcls55054.2022.9858395</a:t>
            </a:r>
          </a:p>
          <a:p>
            <a:pPr algn="just"/>
            <a:r>
              <a:rPr lang="en-US" sz="2200">
                <a:latin typeface="Linux Biolinum O" panose="02000503000000000000" pitchFamily="50" charset="0"/>
                <a:ea typeface="Linux Biolinum O" panose="02000503000000000000" pitchFamily="50" charset="0"/>
                <a:cs typeface="Linux Biolinum O" panose="02000503000000000000" pitchFamily="50" charset="0"/>
              </a:rPr>
              <a:t>[13] </a:t>
            </a:r>
            <a:r>
              <a:rPr lang="en-US" sz="2200" err="1">
                <a:latin typeface="Linux Biolinum O" panose="02000503000000000000" pitchFamily="50" charset="0"/>
                <a:ea typeface="Linux Biolinum O" panose="02000503000000000000" pitchFamily="50" charset="0"/>
                <a:cs typeface="Linux Biolinum O" panose="02000503000000000000" pitchFamily="50" charset="0"/>
              </a:rPr>
              <a:t>Fuheng</a:t>
            </a:r>
            <a:r>
              <a:rPr lang="en-US" sz="2200">
                <a:latin typeface="Linux Biolinum O" panose="02000503000000000000" pitchFamily="50" charset="0"/>
                <a:ea typeface="Linux Biolinum O" panose="02000503000000000000" pitchFamily="50" charset="0"/>
                <a:cs typeface="Linux Biolinum O" panose="02000503000000000000" pitchFamily="50" charset="0"/>
              </a:rPr>
              <a:t> Guo and Yi Xu. 2022. Vehicle Analysis System based on </a:t>
            </a:r>
            <a:r>
              <a:rPr lang="en-US" sz="2200" err="1">
                <a:latin typeface="Linux Biolinum O" panose="02000503000000000000" pitchFamily="50" charset="0"/>
                <a:ea typeface="Linux Biolinum O" panose="02000503000000000000" pitchFamily="50" charset="0"/>
                <a:cs typeface="Linux Biolinum O" panose="02000503000000000000" pitchFamily="50" charset="0"/>
              </a:rPr>
              <a:t>DeepSORT</a:t>
            </a:r>
            <a:r>
              <a:rPr lang="en-US" sz="2200">
                <a:latin typeface="Linux Biolinum O" panose="02000503000000000000" pitchFamily="50" charset="0"/>
                <a:ea typeface="Linux Biolinum O" panose="02000503000000000000" pitchFamily="50" charset="0"/>
                <a:cs typeface="Linux Biolinum O" panose="02000503000000000000" pitchFamily="50" charset="0"/>
              </a:rPr>
              <a:t> and yolov5. 2022 3rd International Conference on Computer Vision, Image and Deep Learning &amp; International Conference on Computer Engineering and Applications (CVIDL &amp; ICCEA) (2022). </a:t>
            </a:r>
            <a:r>
              <a:rPr lang="en-US" sz="2200" err="1">
                <a:latin typeface="Linux Biolinum O" panose="02000503000000000000" pitchFamily="50" charset="0"/>
                <a:ea typeface="Linux Biolinum O" panose="02000503000000000000" pitchFamily="50" charset="0"/>
                <a:cs typeface="Linux Biolinum O" panose="02000503000000000000" pitchFamily="50" charset="0"/>
              </a:rPr>
              <a:t>DOI:http</a:t>
            </a:r>
            <a:r>
              <a:rPr lang="en-US" sz="2200">
                <a:latin typeface="Linux Biolinum O" panose="02000503000000000000" pitchFamily="50" charset="0"/>
                <a:ea typeface="Linux Biolinum O" panose="02000503000000000000" pitchFamily="50" charset="0"/>
                <a:cs typeface="Linux Biolinum O" panose="02000503000000000000" pitchFamily="50" charset="0"/>
              </a:rPr>
              <a:t>://dx.doi.org/10.1109/cvidliccea56201.2022.9824363</a:t>
            </a:r>
          </a:p>
          <a:p>
            <a:pPr algn="just"/>
            <a:r>
              <a:rPr lang="en-US" sz="2200">
                <a:latin typeface="Linux Biolinum O" panose="02000503000000000000" pitchFamily="50" charset="0"/>
                <a:ea typeface="Linux Biolinum O" panose="02000503000000000000" pitchFamily="50" charset="0"/>
                <a:cs typeface="Linux Biolinum O" panose="02000503000000000000" pitchFamily="50" charset="0"/>
              </a:rPr>
              <a:t>[14] </a:t>
            </a:r>
            <a:r>
              <a:rPr lang="en-US" sz="2200" err="1">
                <a:latin typeface="Linux Biolinum O" panose="02000503000000000000" pitchFamily="50" charset="0"/>
                <a:ea typeface="Linux Biolinum O" panose="02000503000000000000" pitchFamily="50" charset="0"/>
                <a:cs typeface="Linux Biolinum O" panose="02000503000000000000" pitchFamily="50" charset="0"/>
              </a:rPr>
              <a:t>Jiandong</a:t>
            </a:r>
            <a:r>
              <a:rPr lang="en-US" sz="2200">
                <a:latin typeface="Linux Biolinum O" panose="02000503000000000000" pitchFamily="50" charset="0"/>
                <a:ea typeface="Linux Biolinum O" panose="02000503000000000000" pitchFamily="50" charset="0"/>
                <a:cs typeface="Linux Biolinum O" panose="02000503000000000000" pitchFamily="50" charset="0"/>
              </a:rPr>
              <a:t> Wang, </a:t>
            </a:r>
            <a:r>
              <a:rPr lang="en-US" sz="2200" err="1">
                <a:latin typeface="Linux Biolinum O" panose="02000503000000000000" pitchFamily="50" charset="0"/>
                <a:ea typeface="Linux Biolinum O" panose="02000503000000000000" pitchFamily="50" charset="0"/>
                <a:cs typeface="Linux Biolinum O" panose="02000503000000000000" pitchFamily="50" charset="0"/>
              </a:rPr>
              <a:t>Yahui</a:t>
            </a:r>
            <a:r>
              <a:rPr lang="en-US" sz="2200">
                <a:latin typeface="Linux Biolinum O" panose="02000503000000000000" pitchFamily="50" charset="0"/>
                <a:ea typeface="Linux Biolinum O" panose="02000503000000000000" pitchFamily="50" charset="0"/>
                <a:cs typeface="Linux Biolinum O" panose="02000503000000000000" pitchFamily="50" charset="0"/>
              </a:rPr>
              <a:t> Dong, </a:t>
            </a:r>
            <a:r>
              <a:rPr lang="en-US" sz="2200" err="1">
                <a:latin typeface="Linux Biolinum O" panose="02000503000000000000" pitchFamily="50" charset="0"/>
                <a:ea typeface="Linux Biolinum O" panose="02000503000000000000" pitchFamily="50" charset="0"/>
                <a:cs typeface="Linux Biolinum O" panose="02000503000000000000" pitchFamily="50" charset="0"/>
              </a:rPr>
              <a:t>Shuangrui</a:t>
            </a:r>
            <a:r>
              <a:rPr lang="en-US" sz="2200">
                <a:latin typeface="Linux Biolinum O" panose="02000503000000000000" pitchFamily="50" charset="0"/>
                <a:ea typeface="Linux Biolinum O" panose="02000503000000000000" pitchFamily="50" charset="0"/>
                <a:cs typeface="Linux Biolinum O" panose="02000503000000000000" pitchFamily="50" charset="0"/>
              </a:rPr>
              <a:t> Zhao, and </a:t>
            </a:r>
            <a:r>
              <a:rPr lang="en-US" sz="2200" err="1">
                <a:latin typeface="Linux Biolinum O" panose="02000503000000000000" pitchFamily="50" charset="0"/>
                <a:ea typeface="Linux Biolinum O" panose="02000503000000000000" pitchFamily="50" charset="0"/>
                <a:cs typeface="Linux Biolinum O" panose="02000503000000000000" pitchFamily="50" charset="0"/>
              </a:rPr>
              <a:t>Zhiwei</a:t>
            </a:r>
            <a:r>
              <a:rPr lang="en-US" sz="2200">
                <a:latin typeface="Linux Biolinum O" panose="02000503000000000000" pitchFamily="50" charset="0"/>
                <a:ea typeface="Linux Biolinum O" panose="02000503000000000000" pitchFamily="50" charset="0"/>
                <a:cs typeface="Linux Biolinum O" panose="02000503000000000000" pitchFamily="50" charset="0"/>
              </a:rPr>
              <a:t> Zhang. 2023. A high-precision vehicle detection and tracking method based on the attention mechanism. Sensors 23, 2 (2023), 724. </a:t>
            </a:r>
            <a:r>
              <a:rPr lang="en-US" sz="2200" err="1">
                <a:latin typeface="Linux Biolinum O" panose="02000503000000000000" pitchFamily="50" charset="0"/>
                <a:ea typeface="Linux Biolinum O" panose="02000503000000000000" pitchFamily="50" charset="0"/>
                <a:cs typeface="Linux Biolinum O" panose="02000503000000000000" pitchFamily="50" charset="0"/>
              </a:rPr>
              <a:t>DOI:http</a:t>
            </a:r>
            <a:r>
              <a:rPr lang="en-US" sz="2200">
                <a:latin typeface="Linux Biolinum O" panose="02000503000000000000" pitchFamily="50" charset="0"/>
                <a:ea typeface="Linux Biolinum O" panose="02000503000000000000" pitchFamily="50" charset="0"/>
                <a:cs typeface="Linux Biolinum O" panose="02000503000000000000" pitchFamily="50" charset="0"/>
              </a:rPr>
              <a:t>://dx.doi.org/10.3390/s23020724</a:t>
            </a:r>
          </a:p>
          <a:p>
            <a:pPr algn="just"/>
            <a:r>
              <a:rPr lang="en-US" sz="2200">
                <a:latin typeface="Linux Biolinum O" panose="02000503000000000000" pitchFamily="50" charset="0"/>
                <a:ea typeface="Linux Biolinum O" panose="02000503000000000000" pitchFamily="50" charset="0"/>
                <a:cs typeface="Linux Biolinum O" panose="02000503000000000000" pitchFamily="50" charset="0"/>
              </a:rPr>
              <a:t>[15] Liu </a:t>
            </a:r>
            <a:r>
              <a:rPr lang="en-US" sz="2200" err="1">
                <a:latin typeface="Linux Biolinum O" panose="02000503000000000000" pitchFamily="50" charset="0"/>
                <a:ea typeface="Linux Biolinum O" panose="02000503000000000000" pitchFamily="50" charset="0"/>
                <a:cs typeface="Linux Biolinum O" panose="02000503000000000000" pitchFamily="50" charset="0"/>
              </a:rPr>
              <a:t>Xiaomeng</a:t>
            </a:r>
            <a:r>
              <a:rPr lang="en-US" sz="2200">
                <a:latin typeface="Linux Biolinum O" panose="02000503000000000000" pitchFamily="50" charset="0"/>
                <a:ea typeface="Linux Biolinum O" panose="02000503000000000000" pitchFamily="50" charset="0"/>
                <a:cs typeface="Linux Biolinum O" panose="02000503000000000000" pitchFamily="50" charset="0"/>
              </a:rPr>
              <a:t>, Feng Jun, and Chen Peng. 2022. Vehicle detection in traffic monitoring scenes based on improved Yolov5s. 2022 International Conference on Computer Engineering and Artificial Intelligence (ICCEAI) (2022). </a:t>
            </a:r>
            <a:r>
              <a:rPr lang="en-US" sz="2200" err="1">
                <a:latin typeface="Linux Biolinum O" panose="02000503000000000000" pitchFamily="50" charset="0"/>
                <a:ea typeface="Linux Biolinum O" panose="02000503000000000000" pitchFamily="50" charset="0"/>
                <a:cs typeface="Linux Biolinum O" panose="02000503000000000000" pitchFamily="50" charset="0"/>
              </a:rPr>
              <a:t>DOI:http</a:t>
            </a:r>
            <a:r>
              <a:rPr lang="en-US" sz="2200">
                <a:latin typeface="Linux Biolinum O" panose="02000503000000000000" pitchFamily="50" charset="0"/>
                <a:ea typeface="Linux Biolinum O" panose="02000503000000000000" pitchFamily="50" charset="0"/>
                <a:cs typeface="Linux Biolinum O" panose="02000503000000000000" pitchFamily="50" charset="0"/>
              </a:rPr>
              <a:t>://dx.doi.org/10.1109/icceai55464.2022.00103 </a:t>
            </a:r>
          </a:p>
          <a:p>
            <a:pPr algn="just"/>
            <a:r>
              <a:rPr lang="en-US" sz="2200">
                <a:latin typeface="Linux Biolinum O" panose="02000503000000000000" pitchFamily="50" charset="0"/>
                <a:ea typeface="Linux Biolinum O" panose="02000503000000000000" pitchFamily="50" charset="0"/>
                <a:cs typeface="Linux Biolinum O" panose="02000503000000000000" pitchFamily="50" charset="0"/>
              </a:rPr>
              <a:t>[16] </a:t>
            </a:r>
            <a:r>
              <a:rPr lang="en-US" sz="2200" err="1">
                <a:latin typeface="Linux Biolinum O" panose="02000503000000000000" pitchFamily="50" charset="0"/>
                <a:ea typeface="Linux Biolinum O" panose="02000503000000000000" pitchFamily="50" charset="0"/>
                <a:cs typeface="Linux Biolinum O" panose="02000503000000000000" pitchFamily="50" charset="0"/>
              </a:rPr>
              <a:t>Baoping</a:t>
            </a:r>
            <a:r>
              <a:rPr lang="en-US" sz="2200">
                <a:latin typeface="Linux Biolinum O" panose="02000503000000000000" pitchFamily="50" charset="0"/>
                <a:ea typeface="Linux Biolinum O" panose="02000503000000000000" pitchFamily="50" charset="0"/>
                <a:cs typeface="Linux Biolinum O" panose="02000503000000000000" pitchFamily="50" charset="0"/>
              </a:rPr>
              <a:t> Xiao, Jinghua Guo, and Zhifei He. 2021. Real-time object detection algorithm of autonomous vehicles based on improved Yolov5s. 2021 5th CAA International Conference on Vehicular Control and Intelligence (CVCI) (2021). </a:t>
            </a:r>
            <a:r>
              <a:rPr lang="en-US" sz="2200" err="1">
                <a:latin typeface="Linux Biolinum O" panose="02000503000000000000" pitchFamily="50" charset="0"/>
                <a:ea typeface="Linux Biolinum O" panose="02000503000000000000" pitchFamily="50" charset="0"/>
                <a:cs typeface="Linux Biolinum O" panose="02000503000000000000" pitchFamily="50" charset="0"/>
              </a:rPr>
              <a:t>DOI:http</a:t>
            </a:r>
            <a:r>
              <a:rPr lang="en-US" sz="2200">
                <a:latin typeface="Linux Biolinum O" panose="02000503000000000000" pitchFamily="50" charset="0"/>
                <a:ea typeface="Linux Biolinum O" panose="02000503000000000000" pitchFamily="50" charset="0"/>
                <a:cs typeface="Linux Biolinum O" panose="02000503000000000000" pitchFamily="50" charset="0"/>
              </a:rPr>
              <a:t>://dx.doi.org/10.1109/cvci54083.2021.9661149 </a:t>
            </a:r>
          </a:p>
          <a:p>
            <a:pPr algn="just"/>
            <a:r>
              <a:rPr lang="en-US" sz="2200">
                <a:latin typeface="Linux Biolinum O" panose="02000503000000000000" pitchFamily="50" charset="0"/>
                <a:ea typeface="Linux Biolinum O" panose="02000503000000000000" pitchFamily="50" charset="0"/>
                <a:cs typeface="Linux Biolinum O" panose="02000503000000000000" pitchFamily="50" charset="0"/>
              </a:rPr>
              <a:t>[17] </a:t>
            </a:r>
            <a:r>
              <a:rPr lang="en-US" sz="2200" err="1">
                <a:latin typeface="Linux Biolinum O" panose="02000503000000000000" pitchFamily="50" charset="0"/>
                <a:ea typeface="Linux Biolinum O" panose="02000503000000000000" pitchFamily="50" charset="0"/>
                <a:cs typeface="Linux Biolinum O" panose="02000503000000000000" pitchFamily="50" charset="0"/>
              </a:rPr>
              <a:t>Xuyang</a:t>
            </a:r>
            <a:r>
              <a:rPr lang="en-US" sz="2200">
                <a:latin typeface="Linux Biolinum O" panose="02000503000000000000" pitchFamily="50" charset="0"/>
                <a:ea typeface="Linux Biolinum O" panose="02000503000000000000" pitchFamily="50" charset="0"/>
                <a:cs typeface="Linux Biolinum O" panose="02000503000000000000" pitchFamily="50" charset="0"/>
              </a:rPr>
              <a:t> Song and Wei Gu. 2021. Multi-objective real-time vehicle detection method based on Yolov5. 2021 International Symposium on Artificial Intelligence and its Application on Media (ISAIAM) (2021). </a:t>
            </a:r>
            <a:r>
              <a:rPr lang="en-US" sz="2200" err="1">
                <a:latin typeface="Linux Biolinum O" panose="02000503000000000000" pitchFamily="50" charset="0"/>
                <a:ea typeface="Linux Biolinum O" panose="02000503000000000000" pitchFamily="50" charset="0"/>
                <a:cs typeface="Linux Biolinum O" panose="02000503000000000000" pitchFamily="50" charset="0"/>
              </a:rPr>
              <a:t>DOI:http</a:t>
            </a:r>
            <a:r>
              <a:rPr lang="en-US" sz="2200">
                <a:latin typeface="Linux Biolinum O" panose="02000503000000000000" pitchFamily="50" charset="0"/>
                <a:ea typeface="Linux Biolinum O" panose="02000503000000000000" pitchFamily="50" charset="0"/>
                <a:cs typeface="Linux Biolinum O" panose="02000503000000000000" pitchFamily="50" charset="0"/>
              </a:rPr>
              <a:t>://dx.doi.org/10.1109/isaiam53259.2021.00037</a:t>
            </a:r>
          </a:p>
          <a:p>
            <a:pPr algn="just"/>
            <a:r>
              <a:rPr lang="en-US" sz="2200">
                <a:latin typeface="Linux Biolinum O" panose="02000503000000000000" pitchFamily="50" charset="0"/>
                <a:ea typeface="Linux Biolinum O" panose="02000503000000000000" pitchFamily="50" charset="0"/>
                <a:cs typeface="Linux Biolinum O" panose="02000503000000000000" pitchFamily="50" charset="0"/>
              </a:rPr>
              <a:t>[18] Lei Shao, </a:t>
            </a:r>
            <a:r>
              <a:rPr lang="en-US" sz="2200" err="1">
                <a:latin typeface="Linux Biolinum O" panose="02000503000000000000" pitchFamily="50" charset="0"/>
                <a:ea typeface="Linux Biolinum O" panose="02000503000000000000" pitchFamily="50" charset="0"/>
                <a:cs typeface="Linux Biolinum O" panose="02000503000000000000" pitchFamily="50" charset="0"/>
              </a:rPr>
              <a:t>Zhenqiang</a:t>
            </a:r>
            <a:r>
              <a:rPr lang="en-US" sz="2200">
                <a:latin typeface="Linux Biolinum O" panose="02000503000000000000" pitchFamily="50" charset="0"/>
                <a:ea typeface="Linux Biolinum O" panose="02000503000000000000" pitchFamily="50" charset="0"/>
                <a:cs typeface="Linux Biolinum O" panose="02000503000000000000" pitchFamily="50" charset="0"/>
              </a:rPr>
              <a:t> Fan, Ji Li, and </a:t>
            </a:r>
            <a:r>
              <a:rPr lang="en-US" sz="2200" err="1">
                <a:latin typeface="Linux Biolinum O" panose="02000503000000000000" pitchFamily="50" charset="0"/>
                <a:ea typeface="Linux Biolinum O" panose="02000503000000000000" pitchFamily="50" charset="0"/>
                <a:cs typeface="Linux Biolinum O" panose="02000503000000000000" pitchFamily="50" charset="0"/>
              </a:rPr>
              <a:t>Hongli</a:t>
            </a:r>
            <a:r>
              <a:rPr lang="en-US" sz="2200">
                <a:latin typeface="Linux Biolinum O" panose="02000503000000000000" pitchFamily="50" charset="0"/>
                <a:ea typeface="Linux Biolinum O" panose="02000503000000000000" pitchFamily="50" charset="0"/>
                <a:cs typeface="Linux Biolinum O" panose="02000503000000000000" pitchFamily="50" charset="0"/>
              </a:rPr>
              <a:t> Liu. 2022. Research on road vehicle detection based on improved Yolov5s. 2022 IEEE International Conference on Mechatronics and Automation (ICMA) (2022). </a:t>
            </a:r>
            <a:r>
              <a:rPr lang="en-US" sz="2200" err="1">
                <a:latin typeface="Linux Biolinum O" panose="02000503000000000000" pitchFamily="50" charset="0"/>
                <a:ea typeface="Linux Biolinum O" panose="02000503000000000000" pitchFamily="50" charset="0"/>
                <a:cs typeface="Linux Biolinum O" panose="02000503000000000000" pitchFamily="50" charset="0"/>
              </a:rPr>
              <a:t>DOI:http</a:t>
            </a:r>
            <a:r>
              <a:rPr lang="en-US" sz="2200">
                <a:latin typeface="Linux Biolinum O" panose="02000503000000000000" pitchFamily="50" charset="0"/>
                <a:ea typeface="Linux Biolinum O" panose="02000503000000000000" pitchFamily="50" charset="0"/>
                <a:cs typeface="Linux Biolinum O" panose="02000503000000000000" pitchFamily="50" charset="0"/>
              </a:rPr>
              <a:t>://dx.doi.org/10.1109/icma54519.2022.9856288</a:t>
            </a:r>
          </a:p>
          <a:p>
            <a:pPr algn="just"/>
            <a:r>
              <a:rPr lang="en-US" sz="2200">
                <a:latin typeface="Linux Biolinum O" panose="02000503000000000000" pitchFamily="50" charset="0"/>
                <a:ea typeface="Linux Biolinum O" panose="02000503000000000000" pitchFamily="50" charset="0"/>
                <a:cs typeface="Linux Biolinum O" panose="02000503000000000000" pitchFamily="50" charset="0"/>
              </a:rPr>
              <a:t>[19] Erika </a:t>
            </a:r>
            <a:r>
              <a:rPr lang="en-US" sz="2200" err="1">
                <a:latin typeface="Linux Biolinum O" panose="02000503000000000000" pitchFamily="50" charset="0"/>
                <a:ea typeface="Linux Biolinum O" panose="02000503000000000000" pitchFamily="50" charset="0"/>
                <a:cs typeface="Linux Biolinum O" panose="02000503000000000000" pitchFamily="50" charset="0"/>
              </a:rPr>
              <a:t>Ritzelle</a:t>
            </a:r>
            <a:r>
              <a:rPr lang="en-US" sz="2200">
                <a:latin typeface="Linux Biolinum O" panose="02000503000000000000" pitchFamily="50" charset="0"/>
                <a:ea typeface="Linux Biolinum O" panose="02000503000000000000" pitchFamily="50" charset="0"/>
                <a:cs typeface="Linux Biolinum O" panose="02000503000000000000" pitchFamily="50" charset="0"/>
              </a:rPr>
              <a:t> Bondoc, Francis Percival </a:t>
            </a:r>
            <a:r>
              <a:rPr lang="en-US" sz="2200" err="1">
                <a:latin typeface="Linux Biolinum O" panose="02000503000000000000" pitchFamily="50" charset="0"/>
                <a:ea typeface="Linux Biolinum O" panose="02000503000000000000" pitchFamily="50" charset="0"/>
                <a:cs typeface="Linux Biolinum O" panose="02000503000000000000" pitchFamily="50" charset="0"/>
              </a:rPr>
              <a:t>Caparas</a:t>
            </a:r>
            <a:r>
              <a:rPr lang="en-US" sz="2200">
                <a:latin typeface="Linux Biolinum O" panose="02000503000000000000" pitchFamily="50" charset="0"/>
                <a:ea typeface="Linux Biolinum O" panose="02000503000000000000" pitchFamily="50" charset="0"/>
                <a:cs typeface="Linux Biolinum O" panose="02000503000000000000" pitchFamily="50" charset="0"/>
              </a:rPr>
              <a:t>, John Eddie Macias, </a:t>
            </a:r>
            <a:r>
              <a:rPr lang="en-US" sz="2200" err="1">
                <a:latin typeface="Linux Biolinum O" panose="02000503000000000000" pitchFamily="50" charset="0"/>
                <a:ea typeface="Linux Biolinum O" panose="02000503000000000000" pitchFamily="50" charset="0"/>
                <a:cs typeface="Linux Biolinum O" panose="02000503000000000000" pitchFamily="50" charset="0"/>
              </a:rPr>
              <a:t>Vileser</a:t>
            </a:r>
            <a:r>
              <a:rPr lang="en-US" sz="2200">
                <a:latin typeface="Linux Biolinum O" panose="02000503000000000000" pitchFamily="50" charset="0"/>
                <a:ea typeface="Linux Biolinum O" panose="02000503000000000000" pitchFamily="50" charset="0"/>
                <a:cs typeface="Linux Biolinum O" panose="02000503000000000000" pitchFamily="50" charset="0"/>
              </a:rPr>
              <a:t> T. </a:t>
            </a:r>
            <a:r>
              <a:rPr lang="en-US" sz="2200" err="1">
                <a:latin typeface="Linux Biolinum O" panose="02000503000000000000" pitchFamily="50" charset="0"/>
                <a:ea typeface="Linux Biolinum O" panose="02000503000000000000" pitchFamily="50" charset="0"/>
                <a:cs typeface="Linux Biolinum O" panose="02000503000000000000" pitchFamily="50" charset="0"/>
              </a:rPr>
              <a:t>Naculangga</a:t>
            </a:r>
            <a:r>
              <a:rPr lang="en-US" sz="2200">
                <a:latin typeface="Linux Biolinum O" panose="02000503000000000000" pitchFamily="50" charset="0"/>
                <a:ea typeface="Linux Biolinum O" panose="02000503000000000000" pitchFamily="50" charset="0"/>
                <a:cs typeface="Linux Biolinum O" panose="02000503000000000000" pitchFamily="50" charset="0"/>
              </a:rPr>
              <a:t>, and </a:t>
            </a:r>
            <a:r>
              <a:rPr lang="en-US" sz="2200" err="1">
                <a:latin typeface="Linux Biolinum O" panose="02000503000000000000" pitchFamily="50" charset="0"/>
                <a:ea typeface="Linux Biolinum O" panose="02000503000000000000" pitchFamily="50" charset="0"/>
                <a:cs typeface="Linux Biolinum O" panose="02000503000000000000" pitchFamily="50" charset="0"/>
              </a:rPr>
              <a:t>Jheanel</a:t>
            </a:r>
            <a:r>
              <a:rPr lang="en-US" sz="2200">
                <a:latin typeface="Linux Biolinum O" panose="02000503000000000000" pitchFamily="50" charset="0"/>
                <a:ea typeface="Linux Biolinum O" panose="02000503000000000000" pitchFamily="50" charset="0"/>
                <a:cs typeface="Linux Biolinum O" panose="02000503000000000000" pitchFamily="50" charset="0"/>
              </a:rPr>
              <a:t> E. Estrada. 2018. An intelligent road traffic information system using text analysis in the most congested roads in Metro Manila. 2018 IEEE 10th International Conference on Humanoid, Nanotechnology, Information </a:t>
            </a:r>
            <a:r>
              <a:rPr lang="en-US" sz="2200" err="1">
                <a:latin typeface="Linux Biolinum O" panose="02000503000000000000" pitchFamily="50" charset="0"/>
                <a:ea typeface="Linux Biolinum O" panose="02000503000000000000" pitchFamily="50" charset="0"/>
                <a:cs typeface="Linux Biolinum O" panose="02000503000000000000" pitchFamily="50" charset="0"/>
              </a:rPr>
              <a:t>Technology,Communication</a:t>
            </a:r>
            <a:r>
              <a:rPr lang="en-US" sz="2200">
                <a:latin typeface="Linux Biolinum O" panose="02000503000000000000" pitchFamily="50" charset="0"/>
                <a:ea typeface="Linux Biolinum O" panose="02000503000000000000" pitchFamily="50" charset="0"/>
                <a:cs typeface="Linux Biolinum O" panose="02000503000000000000" pitchFamily="50" charset="0"/>
              </a:rPr>
              <a:t> and Control, Environment and Management (HNICEM) (2018). </a:t>
            </a:r>
            <a:r>
              <a:rPr lang="en-US" sz="2200" err="1">
                <a:latin typeface="Linux Biolinum O" panose="02000503000000000000" pitchFamily="50" charset="0"/>
                <a:ea typeface="Linux Biolinum O" panose="02000503000000000000" pitchFamily="50" charset="0"/>
                <a:cs typeface="Linux Biolinum O" panose="02000503000000000000" pitchFamily="50" charset="0"/>
              </a:rPr>
              <a:t>DOI:http</a:t>
            </a:r>
            <a:r>
              <a:rPr lang="en-US" sz="2200">
                <a:latin typeface="Linux Biolinum O" panose="02000503000000000000" pitchFamily="50" charset="0"/>
                <a:ea typeface="Linux Biolinum O" panose="02000503000000000000" pitchFamily="50" charset="0"/>
                <a:cs typeface="Linux Biolinum O" panose="02000503000000000000" pitchFamily="50" charset="0"/>
              </a:rPr>
              <a:t>://dx.doi.org/10.1109/hnicem.2018.8666416</a:t>
            </a:r>
          </a:p>
          <a:p>
            <a:pPr algn="just"/>
            <a:r>
              <a:rPr lang="en-US" sz="2200">
                <a:latin typeface="Linux Biolinum O" panose="02000503000000000000" pitchFamily="50" charset="0"/>
                <a:ea typeface="Linux Biolinum O" panose="02000503000000000000" pitchFamily="50" charset="0"/>
                <a:cs typeface="Linux Biolinum O" panose="02000503000000000000" pitchFamily="50" charset="0"/>
              </a:rPr>
              <a:t>[20] L. -S. Tseng, C. -H. Wu, Y. H. Chen and C. -H. Tsai, GAN-based Data Augmentation for Metal Surface Defect Detection Using Convolutional Neural Networks. (2023). Ieeexplore.ieee.org. Retrieved October 12, 2023, from https://ieeexplore.ieee.org/document/10219520</a:t>
            </a:r>
          </a:p>
          <a:p>
            <a:pPr algn="just"/>
            <a:endParaRPr lang="en-US" sz="2200">
              <a:latin typeface="Linux Biolinum O" panose="02000503000000000000" pitchFamily="50" charset="0"/>
              <a:ea typeface="Linux Biolinum O" panose="02000503000000000000" pitchFamily="50" charset="0"/>
              <a:cs typeface="Linux Biolinum O" panose="02000503000000000000" pitchFamily="50" charset="0"/>
            </a:endParaRPr>
          </a:p>
        </p:txBody>
      </p:sp>
      <p:sp>
        <p:nvSpPr>
          <p:cNvPr id="346" name="Text Placeholder 345"/>
          <p:cNvSpPr>
            <a:spLocks noGrp="1"/>
          </p:cNvSpPr>
          <p:nvPr>
            <p:ph type="body" sz="quarter" idx="96"/>
          </p:nvPr>
        </p:nvSpPr>
        <p:spPr>
          <a:xfrm>
            <a:off x="623691" y="24091502"/>
            <a:ext cx="14300387" cy="6287570"/>
          </a:xfrm>
        </p:spPr>
        <p:txBody>
          <a:bodyPr wrap="square" lIns="223877" tIns="223877" rIns="223877" bIns="223877" anchor="t">
            <a:spAutoFit/>
          </a:bodyPr>
          <a:lstStyle/>
          <a:p>
            <a:pPr algn="just"/>
            <a:r>
              <a:rPr lang="en-PH" sz="2400">
                <a:solidFill>
                  <a:srgbClr val="000000"/>
                </a:solidFill>
                <a:latin typeface="Linux Libertine"/>
                <a:cs typeface="Times New Roman"/>
              </a:rPr>
              <a:t>This project aims to develop a customized vehicle dataset for ambulance detection in the Philippines and explore the scalability of an existing framework to create an improved YOLO model (YOLOv5s) for identifying ambulances different types and classes among standard vehicles on the road, facilitating their prioritization in traffic. The objective is to expedite ambulance travel times, enhancing patient care, and be able to utilize a model with hyperparameter tuning and augmentation techniques applied that is accurate for detecting and classifying the types of ambulances on the road. The researchers have created the following objective declarations to meet the research's goals:</a:t>
            </a:r>
            <a:r>
              <a:rPr lang="en-PH" sz="2400">
                <a:solidFill>
                  <a:srgbClr val="000000"/>
                </a:solidFill>
                <a:latin typeface="Linux Libertine"/>
                <a:ea typeface="Calibri"/>
                <a:cs typeface="Calibri"/>
              </a:rPr>
              <a:t> </a:t>
            </a:r>
            <a:endParaRPr lang="en-US" sz="2400">
              <a:solidFill>
                <a:srgbClr val="000000"/>
              </a:solidFill>
              <a:latin typeface="Linux Libertine"/>
              <a:ea typeface="Calibri"/>
              <a:cs typeface="Calibri"/>
            </a:endParaRPr>
          </a:p>
          <a:p>
            <a:pPr marL="457200" indent="-457200" algn="just">
              <a:buAutoNum type="arabicPeriod"/>
            </a:pPr>
            <a:r>
              <a:rPr lang="en-PH" sz="2400">
                <a:solidFill>
                  <a:srgbClr val="000000"/>
                </a:solidFill>
                <a:latin typeface="Linux Libertine"/>
                <a:cs typeface="Times New Roman"/>
              </a:rPr>
              <a:t>Assess the performance metrics of the YOLOv5 model, specifically in the small weight, in detecting and classifying Philippines ambulances and their key features.</a:t>
            </a:r>
            <a:endParaRPr lang="en-US" sz="2400">
              <a:solidFill>
                <a:srgbClr val="000000"/>
              </a:solidFill>
              <a:latin typeface="Linux Libertine"/>
              <a:cs typeface="Times New Roman"/>
            </a:endParaRPr>
          </a:p>
          <a:p>
            <a:pPr marL="457200" indent="-457200" algn="just">
              <a:buAutoNum type="arabicPeriod"/>
            </a:pPr>
            <a:r>
              <a:rPr lang="en-PH" sz="2400">
                <a:solidFill>
                  <a:srgbClr val="000000"/>
                </a:solidFill>
                <a:latin typeface="Linux Libertine"/>
                <a:cs typeface="Times New Roman"/>
              </a:rPr>
              <a:t>To assess the dissimilarity between clean and augmented images using SSIM in order to determine the average Structural Similarity Index (SSIM) score, which would reflect the diversity and non-redundancy attained in the dataset.</a:t>
            </a:r>
            <a:endParaRPr lang="en-US" sz="2400">
              <a:solidFill>
                <a:srgbClr val="000000"/>
              </a:solidFill>
              <a:latin typeface="Linux Libertine"/>
              <a:cs typeface="Times New Roman"/>
            </a:endParaRPr>
          </a:p>
          <a:p>
            <a:pPr marL="457200" indent="-457200" algn="just">
              <a:buAutoNum type="arabicPeriod"/>
            </a:pPr>
            <a:r>
              <a:rPr lang="en-PH" sz="2400">
                <a:solidFill>
                  <a:srgbClr val="000000"/>
                </a:solidFill>
                <a:latin typeface="Linux Libertine"/>
                <a:cs typeface="Times New Roman"/>
              </a:rPr>
              <a:t>To identify the right set hyperparameters through hyperparameter tuning in order to maximize the performance of the YOLOv5 small model.</a:t>
            </a:r>
            <a:endParaRPr lang="en-US" sz="2400">
              <a:solidFill>
                <a:srgbClr val="000000"/>
              </a:solidFill>
              <a:latin typeface="Linux Libertine"/>
              <a:cs typeface="Times New Roman"/>
            </a:endParaRPr>
          </a:p>
          <a:p>
            <a:endParaRPr lang="en-US" sz="2400">
              <a:latin typeface="Linux Libertine"/>
            </a:endParaRPr>
          </a:p>
        </p:txBody>
      </p:sp>
      <p:sp>
        <p:nvSpPr>
          <p:cNvPr id="383" name="Text Placeholder 382"/>
          <p:cNvSpPr>
            <a:spLocks noGrp="1"/>
          </p:cNvSpPr>
          <p:nvPr>
            <p:ph type="body" sz="quarter" idx="150"/>
          </p:nvPr>
        </p:nvSpPr>
        <p:spPr/>
        <p:txBody>
          <a:bodyPr/>
          <a:lstStyle/>
          <a:p>
            <a:r>
              <a:rPr lang="en-US"/>
              <a:t>School of IT, Mapúa University</a:t>
            </a:r>
          </a:p>
        </p:txBody>
      </p:sp>
      <p:sp>
        <p:nvSpPr>
          <p:cNvPr id="384" name="Text Placeholder 383"/>
          <p:cNvSpPr>
            <a:spLocks noGrp="1"/>
          </p:cNvSpPr>
          <p:nvPr>
            <p:ph type="body" sz="quarter" idx="151"/>
          </p:nvPr>
        </p:nvSpPr>
        <p:spPr/>
        <p:txBody>
          <a:bodyPr>
            <a:normAutofit fontScale="70000" lnSpcReduction="20000"/>
          </a:bodyPr>
          <a:lstStyle/>
          <a:p>
            <a:r>
              <a:rPr lang="en-US"/>
              <a:t>Steve Vincent Phillip C. Feria, Jose Rafael A. Franco, Hans C. Laguna</a:t>
            </a:r>
          </a:p>
        </p:txBody>
      </p:sp>
      <p:sp>
        <p:nvSpPr>
          <p:cNvPr id="385" name="Text Placeholder 384"/>
          <p:cNvSpPr>
            <a:spLocks noGrp="1"/>
          </p:cNvSpPr>
          <p:nvPr>
            <p:ph type="body" sz="quarter" idx="153"/>
          </p:nvPr>
        </p:nvSpPr>
        <p:spPr/>
        <p:txBody>
          <a:bodyPr>
            <a:normAutofit fontScale="62500" lnSpcReduction="20000"/>
          </a:bodyPr>
          <a:lstStyle/>
          <a:p>
            <a:r>
              <a:rPr lang="en-US"/>
              <a:t>A Computer Vision Approach to Ambulance Classification in the Philippines using YOLOv5 Small</a:t>
            </a:r>
          </a:p>
        </p:txBody>
      </p:sp>
      <p:sp>
        <p:nvSpPr>
          <p:cNvPr id="2" name="Text Placeholder 338">
            <a:extLst>
              <a:ext uri="{FF2B5EF4-FFF2-40B4-BE49-F238E27FC236}">
                <a16:creationId xmlns:a16="http://schemas.microsoft.com/office/drawing/2014/main" id="{ADEACFEF-32C3-0445-5D04-5BA5FE16E537}"/>
              </a:ext>
            </a:extLst>
          </p:cNvPr>
          <p:cNvSpPr txBox="1">
            <a:spLocks/>
          </p:cNvSpPr>
          <p:nvPr/>
        </p:nvSpPr>
        <p:spPr>
          <a:xfrm>
            <a:off x="15353329" y="12572524"/>
            <a:ext cx="14287682" cy="800265"/>
          </a:xfrm>
          <a:prstGeom prst="rect">
            <a:avLst/>
          </a:prstGeom>
          <a:noFill/>
        </p:spPr>
        <p:txBody>
          <a:bodyPr wrap="square" lIns="89551" tIns="89551" rIns="89551" bIns="89551" anchor="ctr" anchorCtr="0">
            <a:spAutoFit/>
          </a:bodyPr>
          <a:lstStyle>
            <a:lvl1pPr marL="0" indent="0" algn="ctr" defTabSz="4298410" rtl="0" eaLnBrk="1" latinLnBrk="0" hangingPunct="1">
              <a:spcBef>
                <a:spcPct val="20000"/>
              </a:spcBef>
              <a:buFont typeface="Arial" pitchFamily="34" charset="0"/>
              <a:buNone/>
              <a:defRPr sz="3900" b="1" u="sng" kern="1200" baseline="0">
                <a:solidFill>
                  <a:schemeClr val="accent5">
                    <a:lumMod val="50000"/>
                  </a:schemeClr>
                </a:solidFill>
                <a:latin typeface="+mn-lt"/>
                <a:ea typeface="+mn-ea"/>
                <a:cs typeface="+mn-cs"/>
              </a:defRPr>
            </a:lvl1pPr>
            <a:lvl2pPr marL="3492457" indent="-1343252" algn="l" defTabSz="4298410" rtl="0" eaLnBrk="1" latinLnBrk="0" hangingPunct="1">
              <a:spcBef>
                <a:spcPct val="20000"/>
              </a:spcBef>
              <a:buFont typeface="Arial" pitchFamily="34" charset="0"/>
              <a:buChar char="–"/>
              <a:defRPr sz="13300" kern="1200">
                <a:solidFill>
                  <a:schemeClr val="tx1"/>
                </a:solidFill>
                <a:latin typeface="+mn-lt"/>
                <a:ea typeface="+mn-ea"/>
                <a:cs typeface="+mn-cs"/>
              </a:defRPr>
            </a:lvl2pPr>
            <a:lvl3pPr marL="5373012" indent="-1074603" algn="l" defTabSz="4298410" rtl="0" eaLnBrk="1" latinLnBrk="0" hangingPunct="1">
              <a:spcBef>
                <a:spcPct val="20000"/>
              </a:spcBef>
              <a:buFont typeface="Arial" pitchFamily="34" charset="0"/>
              <a:buChar char="•"/>
              <a:defRPr sz="11300" kern="1200">
                <a:solidFill>
                  <a:schemeClr val="tx1"/>
                </a:solidFill>
                <a:latin typeface="+mn-lt"/>
                <a:ea typeface="+mn-ea"/>
                <a:cs typeface="+mn-cs"/>
              </a:defRPr>
            </a:lvl3pPr>
            <a:lvl4pPr marL="7522217"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4pPr>
            <a:lvl5pPr marL="9671420"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5pPr>
            <a:lvl6pPr marL="11820625"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6pPr>
            <a:lvl7pPr marL="1396982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7pPr>
            <a:lvl8pPr marL="16119034"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8pPr>
            <a:lvl9pPr marL="1826823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9pPr>
          </a:lstStyle>
          <a:p>
            <a:r>
              <a:rPr lang="en-US"/>
              <a:t>RECOMMENDATION</a:t>
            </a:r>
          </a:p>
        </p:txBody>
      </p:sp>
      <p:sp>
        <p:nvSpPr>
          <p:cNvPr id="3" name="Text Placeholder 339">
            <a:extLst>
              <a:ext uri="{FF2B5EF4-FFF2-40B4-BE49-F238E27FC236}">
                <a16:creationId xmlns:a16="http://schemas.microsoft.com/office/drawing/2014/main" id="{F295D86B-8954-B1D4-EC18-AD015B1710A6}"/>
              </a:ext>
            </a:extLst>
          </p:cNvPr>
          <p:cNvSpPr txBox="1">
            <a:spLocks/>
          </p:cNvSpPr>
          <p:nvPr/>
        </p:nvSpPr>
        <p:spPr>
          <a:xfrm>
            <a:off x="15360875" y="13243954"/>
            <a:ext cx="14287682" cy="4929891"/>
          </a:xfrm>
          <a:prstGeom prst="rect">
            <a:avLst/>
          </a:prstGeom>
        </p:spPr>
        <p:txBody>
          <a:bodyPr wrap="square" lIns="223877" tIns="223877" rIns="223877" bIns="223877">
            <a:spAutoFit/>
          </a:bodyPr>
          <a:lstStyle>
            <a:lvl1pPr marL="0" indent="0" algn="l" defTabSz="4298410" rtl="0" eaLnBrk="1" latinLnBrk="0" hangingPunct="1">
              <a:spcBef>
                <a:spcPct val="20000"/>
              </a:spcBef>
              <a:buFont typeface="Arial" pitchFamily="34" charset="0"/>
              <a:buNone/>
              <a:defRPr sz="28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455191" indent="-559688" algn="l" defTabSz="429841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14879" indent="-559688" algn="l" defTabSz="429841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30537" indent="-615658" algn="l" defTabSz="429841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078288" indent="-447751" algn="l" defTabSz="429841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1820625"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6pPr>
            <a:lvl7pPr marL="1396982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7pPr>
            <a:lvl8pPr marL="16119034"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8pPr>
            <a:lvl9pPr marL="1826823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9pPr>
          </a:lstStyle>
          <a:p>
            <a:pPr marL="0" marR="0" algn="just">
              <a:lnSpc>
                <a:spcPct val="110000"/>
              </a:lnSpc>
              <a:spcBef>
                <a:spcPts val="0"/>
              </a:spcBef>
              <a:spcAft>
                <a:spcPts val="0"/>
              </a:spcAft>
            </a:pPr>
            <a:r>
              <a:rPr lang="en-US" sz="1900">
                <a:effectLst/>
                <a:latin typeface="Linux Libertine"/>
                <a:ea typeface="Calibri" panose="020F0502020204030204" pitchFamily="34" charset="0"/>
              </a:rPr>
              <a:t>This study has seen promising evidence that implementation of an ambulance vehicle detection and classification. However, further research is needed to build, strengthen, validate, and to advance these findings. Implementing advanced optimization techniques may further enhance the YOLOv5 model's performance. Exploring methods such as fine-tuning, transfer learning, or leveraging more sophisticated architectures could lead to improved accuracy and efficiency in detecting and classifying Philippine ambulances. Continuous refinement of the model through optimization is essential for ensuring its reliability in practical deployment. Recognizing the potential real-world impact of the model, it is recommended to explore applications in prioritizing ambulances at intersections. This would involve studying the model's performance in identifying and prioritizing emergency vehicles in traffic, thereby contributing to more efficient emergency response systems in the Philippines.</a:t>
            </a:r>
          </a:p>
          <a:p>
            <a:pPr marL="0" marR="0" algn="just">
              <a:lnSpc>
                <a:spcPct val="110000"/>
              </a:lnSpc>
              <a:spcBef>
                <a:spcPts val="0"/>
              </a:spcBef>
              <a:spcAft>
                <a:spcPts val="0"/>
              </a:spcAft>
            </a:pPr>
            <a:r>
              <a:rPr lang="en-US" sz="1900">
                <a:effectLst/>
                <a:latin typeface="Linux Libertine"/>
                <a:ea typeface="Calibri" panose="020F0502020204030204" pitchFamily="34" charset="0"/>
              </a:rPr>
              <a:t>To ensure robust performance across various real-world scenarios, efforts should be made to create a more uniform dataset. This includes capturing images under different lighting conditions, weather scenarios, and traffic densities. A uniform dataset will contribute to a more generalized model that can effectively handle the diverse conditions encountered in the Philippines setting. Recognizing that real-world scenarios are dynamic; it is crucial to establish a system for continuous monitoring and updates. Regularly updating the model with new data and adapting it to evolving conditions will ensure its continued effectiveness in the ever-changing environment of Philippine traffic management.</a:t>
            </a:r>
          </a:p>
        </p:txBody>
      </p:sp>
      <p:pic>
        <p:nvPicPr>
          <p:cNvPr id="5" name="Picture 4" descr="A diagram of data processing&#10;&#10;Description automatically generated">
            <a:extLst>
              <a:ext uri="{FF2B5EF4-FFF2-40B4-BE49-F238E27FC236}">
                <a16:creationId xmlns:a16="http://schemas.microsoft.com/office/drawing/2014/main" id="{E3FBBF18-8C96-2ED9-E99E-16F10267B2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003" y="33959589"/>
            <a:ext cx="14230350" cy="7162800"/>
          </a:xfrm>
          <a:prstGeom prst="rect">
            <a:avLst/>
          </a:prstGeom>
        </p:spPr>
      </p:pic>
      <p:sp>
        <p:nvSpPr>
          <p:cNvPr id="6" name="Text Placeholder 337">
            <a:extLst>
              <a:ext uri="{FF2B5EF4-FFF2-40B4-BE49-F238E27FC236}">
                <a16:creationId xmlns:a16="http://schemas.microsoft.com/office/drawing/2014/main" id="{7D180BE1-F834-4105-60FE-309A925CFB75}"/>
              </a:ext>
            </a:extLst>
          </p:cNvPr>
          <p:cNvSpPr txBox="1">
            <a:spLocks/>
          </p:cNvSpPr>
          <p:nvPr/>
        </p:nvSpPr>
        <p:spPr>
          <a:xfrm>
            <a:off x="618966" y="30120227"/>
            <a:ext cx="14291358" cy="800265"/>
          </a:xfrm>
          <a:prstGeom prst="rect">
            <a:avLst/>
          </a:prstGeom>
          <a:noFill/>
        </p:spPr>
        <p:txBody>
          <a:bodyPr wrap="square" lIns="89551" tIns="89551" rIns="89551" bIns="89551" anchor="ctr" anchorCtr="0">
            <a:spAutoFit/>
          </a:bodyPr>
          <a:lstStyle>
            <a:lvl1pPr marL="0" indent="0" algn="ctr" defTabSz="4298410" rtl="0" eaLnBrk="1" latinLnBrk="0" hangingPunct="1">
              <a:spcBef>
                <a:spcPct val="20000"/>
              </a:spcBef>
              <a:buFont typeface="Arial" pitchFamily="34" charset="0"/>
              <a:buNone/>
              <a:defRPr sz="3900" b="1" u="sng" kern="1200" baseline="0">
                <a:solidFill>
                  <a:schemeClr val="accent5">
                    <a:lumMod val="50000"/>
                  </a:schemeClr>
                </a:solidFill>
                <a:latin typeface="+mn-lt"/>
                <a:ea typeface="+mn-ea"/>
                <a:cs typeface="+mn-cs"/>
              </a:defRPr>
            </a:lvl1pPr>
            <a:lvl2pPr marL="3492457" indent="-1343252" algn="l" defTabSz="4298410" rtl="0" eaLnBrk="1" latinLnBrk="0" hangingPunct="1">
              <a:spcBef>
                <a:spcPct val="20000"/>
              </a:spcBef>
              <a:buFont typeface="Arial" pitchFamily="34" charset="0"/>
              <a:buChar char="–"/>
              <a:defRPr sz="13300" kern="1200">
                <a:solidFill>
                  <a:schemeClr val="tx1"/>
                </a:solidFill>
                <a:latin typeface="+mn-lt"/>
                <a:ea typeface="+mn-ea"/>
                <a:cs typeface="+mn-cs"/>
              </a:defRPr>
            </a:lvl2pPr>
            <a:lvl3pPr marL="5373012" indent="-1074603" algn="l" defTabSz="4298410" rtl="0" eaLnBrk="1" latinLnBrk="0" hangingPunct="1">
              <a:spcBef>
                <a:spcPct val="20000"/>
              </a:spcBef>
              <a:buFont typeface="Arial" pitchFamily="34" charset="0"/>
              <a:buChar char="•"/>
              <a:defRPr sz="11300" kern="1200">
                <a:solidFill>
                  <a:schemeClr val="tx1"/>
                </a:solidFill>
                <a:latin typeface="+mn-lt"/>
                <a:ea typeface="+mn-ea"/>
                <a:cs typeface="+mn-cs"/>
              </a:defRPr>
            </a:lvl3pPr>
            <a:lvl4pPr marL="7522217"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4pPr>
            <a:lvl5pPr marL="9671420"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5pPr>
            <a:lvl6pPr marL="11820625"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6pPr>
            <a:lvl7pPr marL="1396982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7pPr>
            <a:lvl8pPr marL="16119034"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8pPr>
            <a:lvl9pPr marL="1826823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9pPr>
          </a:lstStyle>
          <a:p>
            <a:r>
              <a:rPr lang="en-US"/>
              <a:t>CONCEPTUAL FRAMEWORK</a:t>
            </a:r>
          </a:p>
        </p:txBody>
      </p:sp>
      <p:sp>
        <p:nvSpPr>
          <p:cNvPr id="7" name="Text Placeholder 345">
            <a:extLst>
              <a:ext uri="{FF2B5EF4-FFF2-40B4-BE49-F238E27FC236}">
                <a16:creationId xmlns:a16="http://schemas.microsoft.com/office/drawing/2014/main" id="{778FE543-1744-49DC-C087-914627953193}"/>
              </a:ext>
            </a:extLst>
          </p:cNvPr>
          <p:cNvSpPr txBox="1">
            <a:spLocks/>
          </p:cNvSpPr>
          <p:nvPr/>
        </p:nvSpPr>
        <p:spPr>
          <a:xfrm>
            <a:off x="606446" y="30915371"/>
            <a:ext cx="14300387" cy="2668118"/>
          </a:xfrm>
          <a:prstGeom prst="rect">
            <a:avLst/>
          </a:prstGeom>
        </p:spPr>
        <p:txBody>
          <a:bodyPr wrap="square" lIns="223877" tIns="223877" rIns="223877" bIns="223877">
            <a:spAutoFit/>
          </a:bodyPr>
          <a:lstStyle>
            <a:lvl1pPr marL="0" indent="0" algn="l" defTabSz="4298410" rtl="0" eaLnBrk="1" latinLnBrk="0" hangingPunct="1">
              <a:spcBef>
                <a:spcPct val="20000"/>
              </a:spcBef>
              <a:buFont typeface="Arial" pitchFamily="34" charset="0"/>
              <a:buNone/>
              <a:defRPr sz="28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455191" indent="-559688" algn="l" defTabSz="429841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14879" indent="-559688" algn="l" defTabSz="429841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30537" indent="-615658" algn="l" defTabSz="429841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078288" indent="-447751" algn="l" defTabSz="429841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1820625"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6pPr>
            <a:lvl7pPr marL="1396982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7pPr>
            <a:lvl8pPr marL="16119034"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8pPr>
            <a:lvl9pPr marL="1826823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9pPr>
          </a:lstStyle>
          <a:p>
            <a:pPr algn="just"/>
            <a:r>
              <a:rPr lang="en-US" sz="2400" kern="0">
                <a:effectLst/>
                <a:latin typeface="Linux Libertine"/>
                <a:ea typeface="Calibri" panose="020F0502020204030204" pitchFamily="34" charset="0"/>
              </a:rPr>
              <a:t>This section discusses the process of detecting and classifying Philippine ambulances using the proposed framework. Since there's a lack of research on ambulance detection models specific to this region, the researchers aim to utilize an existing YOLO object detection model with a localized dataset of Philippine ambulances. Collecting the dataset involves considering parameters such as ambulance type, siren lights, and label lettering. The methodology process involves data acquisition, image preprocessing, model training, and performance testing, all to improve ambulance detection through computer vision.</a:t>
            </a:r>
            <a:endParaRPr lang="en-US" sz="3600"/>
          </a:p>
        </p:txBody>
      </p:sp>
      <p:pic>
        <p:nvPicPr>
          <p:cNvPr id="9" name="Picture 8">
            <a:extLst>
              <a:ext uri="{FF2B5EF4-FFF2-40B4-BE49-F238E27FC236}">
                <a16:creationId xmlns:a16="http://schemas.microsoft.com/office/drawing/2014/main" id="{87F1EAD0-90AF-7685-9E09-EB5B2E32D377}"/>
              </a:ext>
            </a:extLst>
          </p:cNvPr>
          <p:cNvPicPr>
            <a:picLocks noChangeAspect="1"/>
          </p:cNvPicPr>
          <p:nvPr/>
        </p:nvPicPr>
        <p:blipFill>
          <a:blip r:embed="rId4"/>
          <a:stretch>
            <a:fillRect/>
          </a:stretch>
        </p:blipFill>
        <p:spPr>
          <a:xfrm>
            <a:off x="1092995" y="20167550"/>
            <a:ext cx="13385006" cy="2597965"/>
          </a:xfrm>
          <a:prstGeom prst="rect">
            <a:avLst/>
          </a:prstGeom>
        </p:spPr>
      </p:pic>
      <p:pic>
        <p:nvPicPr>
          <p:cNvPr id="11" name="Picture 10" descr="A collage of ambulances&#10;&#10;Description automatically generated">
            <a:extLst>
              <a:ext uri="{FF2B5EF4-FFF2-40B4-BE49-F238E27FC236}">
                <a16:creationId xmlns:a16="http://schemas.microsoft.com/office/drawing/2014/main" id="{EFD6A1C7-0537-DAAF-C423-BE29C43516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2995" y="16293278"/>
            <a:ext cx="7245060" cy="3335985"/>
          </a:xfrm>
          <a:prstGeom prst="rect">
            <a:avLst/>
          </a:prstGeom>
        </p:spPr>
      </p:pic>
    </p:spTree>
    <p:extLst>
      <p:ext uri="{BB962C8B-B14F-4D97-AF65-F5344CB8AC3E}">
        <p14:creationId xmlns:p14="http://schemas.microsoft.com/office/powerpoint/2010/main" val="3874869272"/>
      </p:ext>
    </p:extLst>
  </p:cSld>
  <p:clrMapOvr>
    <a:masterClrMapping/>
  </p:clrMapOvr>
</p:sld>
</file>

<file path=ppt/theme/theme1.xml><?xml version="1.0" encoding="utf-8"?>
<a:theme xmlns:a="http://schemas.openxmlformats.org/drawingml/2006/main" name="PosterPresentations.com-100CMx140CM">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8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Classic - Wide Center">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8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PosterPresentations.com-100CMx140CM</Template>
  <Application>Microsoft Office PowerPoint</Application>
  <PresentationFormat>Custom</PresentationFormat>
  <Slides>1</Slides>
  <Notes>1</Notes>
  <HiddenSlides>0</HiddenSlides>
  <ScaleCrop>false</ScaleCrop>
  <HeadingPairs>
    <vt:vector size="4" baseType="variant">
      <vt:variant>
        <vt:lpstr>Theme</vt:lpstr>
      </vt:variant>
      <vt:variant>
        <vt:i4>2</vt:i4>
      </vt:variant>
      <vt:variant>
        <vt:lpstr>Slide Titles</vt:lpstr>
      </vt:variant>
      <vt:variant>
        <vt:i4>1</vt:i4>
      </vt:variant>
    </vt:vector>
  </HeadingPairs>
  <TitlesOfParts>
    <vt:vector size="3" baseType="lpstr">
      <vt:lpstr>PosterPresentations.com-100CMx140CM</vt:lpstr>
      <vt:lpstr>Classic - Wide Center</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HANS C. LAGUNA</dc:creator>
  <dc:description>This template is the property of PosterPresentations.com. Call us if you need help with this poster template._x000d_
1-866-649-3004           _x000d_
 (c)PosterPresentations.com</dc:description>
  <cp:revision>1</cp:revision>
  <dcterms:created xsi:type="dcterms:W3CDTF">2012-02-10T00:21:22Z</dcterms:created>
  <dcterms:modified xsi:type="dcterms:W3CDTF">2023-10-24T04:50:31Z</dcterms:modified>
</cp:coreProperties>
</file>